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7" r:id="rId3"/>
    <p:sldId id="256" r:id="rId4"/>
    <p:sldId id="273" r:id="rId5"/>
    <p:sldId id="282" r:id="rId6"/>
    <p:sldId id="274" r:id="rId7"/>
    <p:sldId id="280" r:id="rId8"/>
    <p:sldId id="275" r:id="rId9"/>
    <p:sldId id="272" r:id="rId10"/>
    <p:sldId id="261" r:id="rId11"/>
    <p:sldId id="299" r:id="rId12"/>
    <p:sldId id="269" r:id="rId13"/>
    <p:sldId id="281" r:id="rId14"/>
    <p:sldId id="279" r:id="rId15"/>
    <p:sldId id="276" r:id="rId16"/>
    <p:sldId id="295" r:id="rId17"/>
    <p:sldId id="294" r:id="rId18"/>
    <p:sldId id="296" r:id="rId19"/>
    <p:sldId id="262" r:id="rId20"/>
    <p:sldId id="284" r:id="rId21"/>
    <p:sldId id="285" r:id="rId22"/>
    <p:sldId id="286" r:id="rId23"/>
    <p:sldId id="265" r:id="rId24"/>
    <p:sldId id="278" r:id="rId25"/>
    <p:sldId id="263" r:id="rId26"/>
    <p:sldId id="283" r:id="rId27"/>
    <p:sldId id="290" r:id="rId28"/>
    <p:sldId id="291" r:id="rId29"/>
    <p:sldId id="300" r:id="rId30"/>
    <p:sldId id="302" r:id="rId31"/>
    <p:sldId id="301" r:id="rId32"/>
    <p:sldId id="292" r:id="rId33"/>
    <p:sldId id="303" r:id="rId34"/>
    <p:sldId id="287" r:id="rId35"/>
    <p:sldId id="264" r:id="rId36"/>
    <p:sldId id="288" r:id="rId37"/>
    <p:sldId id="277" r:id="rId38"/>
    <p:sldId id="298" r:id="rId39"/>
    <p:sldId id="29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새별의 파워포인트 파스텔 테마" id="{F524EE77-5ECF-47D6-A6B4-E8EC243D4F68}">
          <p14:sldIdLst>
            <p14:sldId id="259"/>
            <p14:sldId id="267"/>
            <p14:sldId id="256"/>
            <p14:sldId id="273"/>
            <p14:sldId id="282"/>
            <p14:sldId id="274"/>
            <p14:sldId id="280"/>
            <p14:sldId id="275"/>
            <p14:sldId id="272"/>
            <p14:sldId id="261"/>
            <p14:sldId id="299"/>
            <p14:sldId id="269"/>
            <p14:sldId id="281"/>
            <p14:sldId id="279"/>
            <p14:sldId id="276"/>
            <p14:sldId id="295"/>
            <p14:sldId id="294"/>
            <p14:sldId id="296"/>
            <p14:sldId id="262"/>
            <p14:sldId id="284"/>
            <p14:sldId id="285"/>
            <p14:sldId id="286"/>
            <p14:sldId id="265"/>
            <p14:sldId id="278"/>
            <p14:sldId id="263"/>
            <p14:sldId id="283"/>
            <p14:sldId id="290"/>
            <p14:sldId id="291"/>
            <p14:sldId id="300"/>
            <p14:sldId id="302"/>
            <p14:sldId id="301"/>
            <p14:sldId id="292"/>
            <p14:sldId id="303"/>
            <p14:sldId id="287"/>
            <p14:sldId id="264"/>
            <p14:sldId id="288"/>
            <p14:sldId id="277"/>
            <p14:sldId id="29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0BC"/>
    <a:srgbClr val="DE9395"/>
    <a:srgbClr val="AD7361"/>
    <a:srgbClr val="FFC4C0"/>
    <a:srgbClr val="FFE4CD"/>
    <a:srgbClr val="BEE5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12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2-4C62-A2F5-EF6BD34183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C2-4C62-A2F5-EF6BD34183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C2-4C62-A2F5-EF6BD3418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title pos="t" align="ctr" overlay="0">
      <cx:tx>
        <cx:txData>
          <cx:v>차트 제목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r>
            <a:rPr kumimoji="0" lang="ko-KR" altLang="en-US" sz="1862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Nova"/>
              <a:ea typeface="나눔스퀘어 Light"/>
            </a:rPr>
            <a:t>차트 제목</a:t>
          </a:r>
        </a:p>
      </cx:txPr>
    </cx:title>
    <cx:plotArea>
      <cx:plotAreaRegion>
        <cx:series layoutId="sunburst" uniqueId="{14DD0BCD-2F47-4B1F-9D8C-8318028749BD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8BE336B1-050B-4F8E-9E99-2969C438962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6288BEBC-6F2F-43AE-8A35-06D4FA7AB46F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0836D-866C-428A-8FFD-05354D68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D6CD1C-064F-4657-9F7E-3E4195F95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90E9A-2419-473F-967F-1F34C492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FFCE-F9E3-494D-9A75-F78A82DC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850CC-1CCD-4B9E-A2A8-3906F8E1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89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43CF0-9288-4B84-A764-162B3142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F8839B-EE20-43E0-AF63-4D5C06A88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891B79-1A41-45B0-9EE6-013FBE77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3CB57-EBC6-435A-8263-368AAD42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D6D8C-EDBF-426C-873B-24114D39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64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F6965A-5B80-42E1-B32F-2244443D1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2D7FB6-5F4E-4D37-9F52-4CF4C82F9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A7D2A-6272-451B-AF12-5370482C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01A326-5C29-41B1-9190-5CF2768A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3B24F-21A4-4A5F-8100-788A85B4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0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24E82-B102-4181-B59A-6FB04F95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02D28-81A0-4704-8C17-A7EC02E10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EF40F-A9D7-40F7-9C31-242DB0C9F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D310B-D3B5-4027-88B8-A079C15B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476A8-0C99-4458-8B1A-A59AB984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70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16D1-4072-4CA2-8E49-398E6C78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82A39-13BA-4D8A-A77C-302A44CB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725D30-765C-4D57-A4EA-02325B13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F45D2-CD40-4A08-801D-1272FE12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A1650-8A09-4900-91F8-4CF6312A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66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6903A-96B2-4A76-8E91-6D06AD69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E8109-2F5C-4E40-BDA5-AF95A1371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1EA040-7460-42AE-93A3-A524DB3C1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2369E2-B627-4571-A04C-D53BB2F7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48C6EC-9BC6-49EA-B73F-84154F691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CE24A-02C7-4D3D-B482-553F3E2B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74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ED07F-ED3D-42AD-ABF7-CCCBD43E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7BEC38-2A3F-4EFD-A6EB-58B049E2A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1752B-D41E-4A8E-911B-DE9E143B3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38764D-C4D4-44EF-AAD4-10A10B2A9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840636-E577-4D62-BD92-6A5016681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D4CFD2-16B3-4887-8F49-420DBA6B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BC4E5-197D-4BBE-B2E7-0FA6EF34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64DB5-83B4-416E-A8EE-7049485A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087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E16A6-7290-4D6E-86F5-32DDFDA0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75BDE1-8B34-4936-AA24-4852CEA3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0207BF-2AC7-4851-AF3F-1B650A3E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5F902A-478F-48F4-BDDB-92205FB4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43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06289D-0594-4D2F-BD9B-1EDD45D5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5131A1-05CC-4619-BB86-58BBB058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3C4FCC-77C7-4FD1-9E91-590FBA0D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763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91A83-F6F5-4725-872E-54B9BA21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09703-6A45-4B8F-850D-4C29A9A82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08189E-8E7F-4EB9-BB1F-4DC0B2497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EB097C-7F06-4317-8BC1-E4BA81CF1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31DB9-B1A1-4128-BD3A-54892215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04BBB-E98A-4D4B-8B69-7776FC09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0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E8A6-CBDD-4254-8923-3D94D667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2EEEA7-C179-4647-B860-8BE79513C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7127FB-5558-4D4D-AF6E-FCDA3302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0AE55-8499-4E47-A109-F80B4D7D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BB03E9-7003-4488-ABDC-9863C2B5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3BC827-5E07-4AF4-A1A3-809CA2EB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17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A6099C-5B5E-47A7-B22F-8EF919D021AD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FDAD1F-E526-4376-9065-4553F76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DA5A6-C6DA-4360-AC8C-5AB6E889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50F2A-A2A6-43D4-B4AF-E0B80792F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EAA81-92BA-4125-B15E-41F1971C2D02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17886-4EE6-49CB-A169-D6C03863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C2B7D-CEAB-484F-BB77-295CA5638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5E25-0D0E-4D7E-B8DB-1FB425DB0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6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EAD8D8A-5511-485A-A6E8-7D5687EE5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 b="116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CFC90-E77E-407A-825E-48A69F04844A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80A4CB-FE4E-472B-B715-B75A4E193745}"/>
              </a:ext>
            </a:extLst>
          </p:cNvPr>
          <p:cNvGrpSpPr/>
          <p:nvPr/>
        </p:nvGrpSpPr>
        <p:grpSpPr>
          <a:xfrm>
            <a:off x="5054012" y="2901583"/>
            <a:ext cx="2083976" cy="1054833"/>
            <a:chOff x="393404" y="2721114"/>
            <a:chExt cx="2083976" cy="10548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0A7B78-8F00-43B7-A0A7-D9250FB18746}"/>
                </a:ext>
              </a:extLst>
            </p:cNvPr>
            <p:cNvSpPr txBox="1"/>
            <p:nvPr/>
          </p:nvSpPr>
          <p:spPr>
            <a:xfrm>
              <a:off x="393404" y="2721114"/>
              <a:ext cx="2083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Pastel”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DDE742-EC64-46A8-8461-2F7147C1E043}"/>
                </a:ext>
              </a:extLst>
            </p:cNvPr>
            <p:cNvSpPr txBox="1"/>
            <p:nvPr/>
          </p:nvSpPr>
          <p:spPr>
            <a:xfrm>
              <a:off x="393404" y="3375837"/>
              <a:ext cx="2083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새별의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파워포인트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45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5D7CB-86AC-4D09-A869-ABD7793B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 b="100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E13D67-FB3D-4349-8B35-D5849F91E01F}"/>
              </a:ext>
            </a:extLst>
          </p:cNvPr>
          <p:cNvSpPr txBox="1"/>
          <p:nvPr/>
        </p:nvSpPr>
        <p:spPr>
          <a:xfrm>
            <a:off x="999461" y="3059668"/>
            <a:ext cx="167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BFA12-9298-4D8B-87EB-105C935E0A62}"/>
              </a:ext>
            </a:extLst>
          </p:cNvPr>
          <p:cNvSpPr txBox="1"/>
          <p:nvPr/>
        </p:nvSpPr>
        <p:spPr>
          <a:xfrm>
            <a:off x="999461" y="3429000"/>
            <a:ext cx="519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75163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2-1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57D3E1-E018-4D59-AAFA-116B182E550C}"/>
              </a:ext>
            </a:extLst>
          </p:cNvPr>
          <p:cNvSpPr/>
          <p:nvPr/>
        </p:nvSpPr>
        <p:spPr>
          <a:xfrm>
            <a:off x="1310640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5D399B7-1694-47CF-85E1-33AB6215FEA5}"/>
              </a:ext>
            </a:extLst>
          </p:cNvPr>
          <p:cNvSpPr/>
          <p:nvPr/>
        </p:nvSpPr>
        <p:spPr>
          <a:xfrm>
            <a:off x="5014307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773A503-581F-4205-8FEE-A2B229194B6F}"/>
              </a:ext>
            </a:extLst>
          </p:cNvPr>
          <p:cNvSpPr/>
          <p:nvPr/>
        </p:nvSpPr>
        <p:spPr>
          <a:xfrm>
            <a:off x="8717974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CFAD8-8FA7-4100-808E-0AA77F7A68E8}"/>
              </a:ext>
            </a:extLst>
          </p:cNvPr>
          <p:cNvCxnSpPr/>
          <p:nvPr/>
        </p:nvCxnSpPr>
        <p:spPr>
          <a:xfrm>
            <a:off x="9964535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1B65A6-677C-4202-8323-E027BAC5574D}"/>
              </a:ext>
            </a:extLst>
          </p:cNvPr>
          <p:cNvSpPr txBox="1"/>
          <p:nvPr/>
        </p:nvSpPr>
        <p:spPr>
          <a:xfrm>
            <a:off x="9257179" y="5596508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CB5828D-75A2-4619-99AB-486C3B69741C}"/>
              </a:ext>
            </a:extLst>
          </p:cNvPr>
          <p:cNvCxnSpPr/>
          <p:nvPr/>
        </p:nvCxnSpPr>
        <p:spPr>
          <a:xfrm>
            <a:off x="6255442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A5DC5B-071F-4B79-892A-8C54BE193586}"/>
              </a:ext>
            </a:extLst>
          </p:cNvPr>
          <p:cNvSpPr txBox="1"/>
          <p:nvPr/>
        </p:nvSpPr>
        <p:spPr>
          <a:xfrm>
            <a:off x="5548086" y="5596508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E0DB5C2-AB3F-4BD2-909D-B44207781030}"/>
              </a:ext>
            </a:extLst>
          </p:cNvPr>
          <p:cNvCxnSpPr/>
          <p:nvPr/>
        </p:nvCxnSpPr>
        <p:spPr>
          <a:xfrm>
            <a:off x="2557013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F6107F-B24E-44E2-933B-28D5240906D6}"/>
              </a:ext>
            </a:extLst>
          </p:cNvPr>
          <p:cNvSpPr txBox="1"/>
          <p:nvPr/>
        </p:nvSpPr>
        <p:spPr>
          <a:xfrm>
            <a:off x="1849657" y="5596508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9" name="그래픽 7" descr="온라인 네트워크">
            <a:extLst>
              <a:ext uri="{FF2B5EF4-FFF2-40B4-BE49-F238E27FC236}">
                <a16:creationId xmlns:a16="http://schemas.microsoft.com/office/drawing/2014/main" id="{ED6A5713-EED6-4A50-8E57-188B486FADFA}"/>
              </a:ext>
            </a:extLst>
          </p:cNvPr>
          <p:cNvGrpSpPr/>
          <p:nvPr/>
        </p:nvGrpSpPr>
        <p:grpSpPr>
          <a:xfrm>
            <a:off x="1895012" y="2498879"/>
            <a:ext cx="1839622" cy="1839622"/>
            <a:chOff x="1895012" y="2516559"/>
            <a:chExt cx="1839622" cy="1839622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67C7382-E35E-40A0-B693-FCAE6E9767C1}"/>
                </a:ext>
              </a:extLst>
            </p:cNvPr>
            <p:cNvSpPr/>
            <p:nvPr/>
          </p:nvSpPr>
          <p:spPr>
            <a:xfrm>
              <a:off x="2316592" y="2554884"/>
              <a:ext cx="996461" cy="1762971"/>
            </a:xfrm>
            <a:custGeom>
              <a:avLst/>
              <a:gdLst>
                <a:gd name="connsiteX0" fmla="*/ 919811 w 996461"/>
                <a:gd name="connsiteY0" fmla="*/ 0 h 1762971"/>
                <a:gd name="connsiteX1" fmla="*/ 76651 w 996461"/>
                <a:gd name="connsiteY1" fmla="*/ 0 h 1762971"/>
                <a:gd name="connsiteX2" fmla="*/ 0 w 996461"/>
                <a:gd name="connsiteY2" fmla="*/ 76651 h 1762971"/>
                <a:gd name="connsiteX3" fmla="*/ 0 w 996461"/>
                <a:gd name="connsiteY3" fmla="*/ 1686320 h 1762971"/>
                <a:gd name="connsiteX4" fmla="*/ 76651 w 996461"/>
                <a:gd name="connsiteY4" fmla="*/ 1762971 h 1762971"/>
                <a:gd name="connsiteX5" fmla="*/ 919811 w 996461"/>
                <a:gd name="connsiteY5" fmla="*/ 1762971 h 1762971"/>
                <a:gd name="connsiteX6" fmla="*/ 996462 w 996461"/>
                <a:gd name="connsiteY6" fmla="*/ 1686320 h 1762971"/>
                <a:gd name="connsiteX7" fmla="*/ 996462 w 996461"/>
                <a:gd name="connsiteY7" fmla="*/ 76651 h 1762971"/>
                <a:gd name="connsiteX8" fmla="*/ 919811 w 996461"/>
                <a:gd name="connsiteY8" fmla="*/ 0 h 1762971"/>
                <a:gd name="connsiteX9" fmla="*/ 431161 w 996461"/>
                <a:gd name="connsiteY9" fmla="*/ 76651 h 1762971"/>
                <a:gd name="connsiteX10" fmla="*/ 565301 w 996461"/>
                <a:gd name="connsiteY10" fmla="*/ 76651 h 1762971"/>
                <a:gd name="connsiteX11" fmla="*/ 594045 w 996461"/>
                <a:gd name="connsiteY11" fmla="*/ 105395 h 1762971"/>
                <a:gd name="connsiteX12" fmla="*/ 565301 w 996461"/>
                <a:gd name="connsiteY12" fmla="*/ 134139 h 1762971"/>
                <a:gd name="connsiteX13" fmla="*/ 431161 w 996461"/>
                <a:gd name="connsiteY13" fmla="*/ 134139 h 1762971"/>
                <a:gd name="connsiteX14" fmla="*/ 402417 w 996461"/>
                <a:gd name="connsiteY14" fmla="*/ 105395 h 1762971"/>
                <a:gd name="connsiteX15" fmla="*/ 431161 w 996461"/>
                <a:gd name="connsiteY15" fmla="*/ 76651 h 1762971"/>
                <a:gd name="connsiteX16" fmla="*/ 919811 w 996461"/>
                <a:gd name="connsiteY16" fmla="*/ 1552181 h 1762971"/>
                <a:gd name="connsiteX17" fmla="*/ 76651 w 996461"/>
                <a:gd name="connsiteY17" fmla="*/ 1552181 h 1762971"/>
                <a:gd name="connsiteX18" fmla="*/ 76651 w 996461"/>
                <a:gd name="connsiteY18" fmla="*/ 210790 h 1762971"/>
                <a:gd name="connsiteX19" fmla="*/ 919811 w 996461"/>
                <a:gd name="connsiteY19" fmla="*/ 210790 h 176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6461" h="1762971">
                  <a:moveTo>
                    <a:pt x="919811" y="0"/>
                  </a:moveTo>
                  <a:lnTo>
                    <a:pt x="76651" y="0"/>
                  </a:lnTo>
                  <a:cubicBezTo>
                    <a:pt x="34370" y="126"/>
                    <a:pt x="126" y="34370"/>
                    <a:pt x="0" y="76651"/>
                  </a:cubicBezTo>
                  <a:lnTo>
                    <a:pt x="0" y="1686320"/>
                  </a:lnTo>
                  <a:cubicBezTo>
                    <a:pt x="126" y="1728601"/>
                    <a:pt x="34370" y="1762845"/>
                    <a:pt x="76651" y="1762971"/>
                  </a:cubicBezTo>
                  <a:lnTo>
                    <a:pt x="919811" y="1762971"/>
                  </a:lnTo>
                  <a:cubicBezTo>
                    <a:pt x="962092" y="1762845"/>
                    <a:pt x="996335" y="1728601"/>
                    <a:pt x="996462" y="1686320"/>
                  </a:cubicBezTo>
                  <a:lnTo>
                    <a:pt x="996462" y="76651"/>
                  </a:lnTo>
                  <a:cubicBezTo>
                    <a:pt x="996335" y="34370"/>
                    <a:pt x="962092" y="126"/>
                    <a:pt x="919811" y="0"/>
                  </a:cubicBezTo>
                  <a:close/>
                  <a:moveTo>
                    <a:pt x="431161" y="76651"/>
                  </a:moveTo>
                  <a:lnTo>
                    <a:pt x="565301" y="76651"/>
                  </a:lnTo>
                  <a:cubicBezTo>
                    <a:pt x="581175" y="76651"/>
                    <a:pt x="594045" y="89520"/>
                    <a:pt x="594045" y="105395"/>
                  </a:cubicBezTo>
                  <a:cubicBezTo>
                    <a:pt x="594045" y="121270"/>
                    <a:pt x="581175" y="134139"/>
                    <a:pt x="565301" y="134139"/>
                  </a:cubicBezTo>
                  <a:lnTo>
                    <a:pt x="431161" y="134139"/>
                  </a:lnTo>
                  <a:cubicBezTo>
                    <a:pt x="415287" y="134139"/>
                    <a:pt x="402417" y="121270"/>
                    <a:pt x="402417" y="105395"/>
                  </a:cubicBezTo>
                  <a:cubicBezTo>
                    <a:pt x="402417" y="89520"/>
                    <a:pt x="415287" y="76651"/>
                    <a:pt x="431161" y="76651"/>
                  </a:cubicBezTo>
                  <a:close/>
                  <a:moveTo>
                    <a:pt x="919811" y="1552181"/>
                  </a:moveTo>
                  <a:lnTo>
                    <a:pt x="76651" y="1552181"/>
                  </a:lnTo>
                  <a:lnTo>
                    <a:pt x="76651" y="210790"/>
                  </a:lnTo>
                  <a:lnTo>
                    <a:pt x="919811" y="2107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CB14CF3-7381-4FB2-A7D6-F2A3D52F5C30}"/>
                </a:ext>
              </a:extLst>
            </p:cNvPr>
            <p:cNvSpPr/>
            <p:nvPr/>
          </p:nvSpPr>
          <p:spPr>
            <a:xfrm>
              <a:off x="2546544" y="2976464"/>
              <a:ext cx="306603" cy="306603"/>
            </a:xfrm>
            <a:custGeom>
              <a:avLst/>
              <a:gdLst>
                <a:gd name="connsiteX0" fmla="*/ 153302 w 306603"/>
                <a:gd name="connsiteY0" fmla="*/ 306604 h 306603"/>
                <a:gd name="connsiteX1" fmla="*/ 306604 w 306603"/>
                <a:gd name="connsiteY1" fmla="*/ 153302 h 306603"/>
                <a:gd name="connsiteX2" fmla="*/ 153302 w 306603"/>
                <a:gd name="connsiteY2" fmla="*/ 0 h 306603"/>
                <a:gd name="connsiteX3" fmla="*/ 0 w 306603"/>
                <a:gd name="connsiteY3" fmla="*/ 153302 h 306603"/>
                <a:gd name="connsiteX4" fmla="*/ 153302 w 306603"/>
                <a:gd name="connsiteY4" fmla="*/ 306604 h 306603"/>
                <a:gd name="connsiteX5" fmla="*/ 152976 w 306603"/>
                <a:gd name="connsiteY5" fmla="*/ 59174 h 306603"/>
                <a:gd name="connsiteX6" fmla="*/ 195939 w 306603"/>
                <a:gd name="connsiteY6" fmla="*/ 102137 h 306603"/>
                <a:gd name="connsiteX7" fmla="*/ 152976 w 306603"/>
                <a:gd name="connsiteY7" fmla="*/ 145100 h 306603"/>
                <a:gd name="connsiteX8" fmla="*/ 110013 w 306603"/>
                <a:gd name="connsiteY8" fmla="*/ 102137 h 306603"/>
                <a:gd name="connsiteX9" fmla="*/ 152976 w 306603"/>
                <a:gd name="connsiteY9" fmla="*/ 59174 h 306603"/>
                <a:gd name="connsiteX10" fmla="*/ 67070 w 306603"/>
                <a:gd name="connsiteY10" fmla="*/ 198794 h 306603"/>
                <a:gd name="connsiteX11" fmla="*/ 75654 w 306603"/>
                <a:gd name="connsiteY11" fmla="*/ 181548 h 306603"/>
                <a:gd name="connsiteX12" fmla="*/ 117544 w 306603"/>
                <a:gd name="connsiteY12" fmla="*/ 161139 h 306603"/>
                <a:gd name="connsiteX13" fmla="*/ 152995 w 306603"/>
                <a:gd name="connsiteY13" fmla="*/ 155774 h 306603"/>
                <a:gd name="connsiteX14" fmla="*/ 188427 w 306603"/>
                <a:gd name="connsiteY14" fmla="*/ 161139 h 306603"/>
                <a:gd name="connsiteX15" fmla="*/ 230317 w 306603"/>
                <a:gd name="connsiteY15" fmla="*/ 181548 h 306603"/>
                <a:gd name="connsiteX16" fmla="*/ 238921 w 306603"/>
                <a:gd name="connsiteY16" fmla="*/ 198794 h 306603"/>
                <a:gd name="connsiteX17" fmla="*/ 238921 w 306603"/>
                <a:gd name="connsiteY17" fmla="*/ 231620 h 306603"/>
                <a:gd name="connsiteX18" fmla="*/ 67070 w 306603"/>
                <a:gd name="connsiteY18" fmla="*/ 231620 h 30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6603" h="306603">
                  <a:moveTo>
                    <a:pt x="153302" y="306604"/>
                  </a:moveTo>
                  <a:cubicBezTo>
                    <a:pt x="237969" y="306604"/>
                    <a:pt x="306604" y="237969"/>
                    <a:pt x="306604" y="153302"/>
                  </a:cubicBezTo>
                  <a:cubicBezTo>
                    <a:pt x="306604" y="68635"/>
                    <a:pt x="237969" y="0"/>
                    <a:pt x="153302" y="0"/>
                  </a:cubicBezTo>
                  <a:cubicBezTo>
                    <a:pt x="68635" y="0"/>
                    <a:pt x="0" y="68635"/>
                    <a:pt x="0" y="153302"/>
                  </a:cubicBezTo>
                  <a:cubicBezTo>
                    <a:pt x="0" y="237969"/>
                    <a:pt x="68635" y="306604"/>
                    <a:pt x="153302" y="306604"/>
                  </a:cubicBezTo>
                  <a:close/>
                  <a:moveTo>
                    <a:pt x="152976" y="59174"/>
                  </a:moveTo>
                  <a:cubicBezTo>
                    <a:pt x="176703" y="59174"/>
                    <a:pt x="195939" y="78410"/>
                    <a:pt x="195939" y="102137"/>
                  </a:cubicBezTo>
                  <a:cubicBezTo>
                    <a:pt x="195939" y="125865"/>
                    <a:pt x="176703" y="145100"/>
                    <a:pt x="152976" y="145100"/>
                  </a:cubicBezTo>
                  <a:cubicBezTo>
                    <a:pt x="129249" y="145100"/>
                    <a:pt x="110013" y="125865"/>
                    <a:pt x="110013" y="102137"/>
                  </a:cubicBezTo>
                  <a:cubicBezTo>
                    <a:pt x="110076" y="78435"/>
                    <a:pt x="129274" y="59238"/>
                    <a:pt x="152976" y="59174"/>
                  </a:cubicBezTo>
                  <a:close/>
                  <a:moveTo>
                    <a:pt x="67070" y="198794"/>
                  </a:moveTo>
                  <a:cubicBezTo>
                    <a:pt x="67186" y="192045"/>
                    <a:pt x="70341" y="185710"/>
                    <a:pt x="75654" y="181548"/>
                  </a:cubicBezTo>
                  <a:cubicBezTo>
                    <a:pt x="88356" y="172413"/>
                    <a:pt x="102523" y="165512"/>
                    <a:pt x="117544" y="161139"/>
                  </a:cubicBezTo>
                  <a:cubicBezTo>
                    <a:pt x="129071" y="157786"/>
                    <a:pt x="140992" y="155981"/>
                    <a:pt x="152995" y="155774"/>
                  </a:cubicBezTo>
                  <a:cubicBezTo>
                    <a:pt x="165004" y="155818"/>
                    <a:pt x="176943" y="157625"/>
                    <a:pt x="188427" y="161139"/>
                  </a:cubicBezTo>
                  <a:cubicBezTo>
                    <a:pt x="203619" y="165062"/>
                    <a:pt x="217865" y="172003"/>
                    <a:pt x="230317" y="181548"/>
                  </a:cubicBezTo>
                  <a:cubicBezTo>
                    <a:pt x="235636" y="185708"/>
                    <a:pt x="238796" y="192043"/>
                    <a:pt x="238921" y="198794"/>
                  </a:cubicBezTo>
                  <a:lnTo>
                    <a:pt x="238921" y="231620"/>
                  </a:lnTo>
                  <a:lnTo>
                    <a:pt x="67070" y="2316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8931BBD-218B-4FA6-B8D5-6D12516E2562}"/>
                </a:ext>
              </a:extLst>
            </p:cNvPr>
            <p:cNvSpPr/>
            <p:nvPr/>
          </p:nvSpPr>
          <p:spPr>
            <a:xfrm>
              <a:off x="2749343" y="3567730"/>
              <a:ext cx="141555" cy="116873"/>
            </a:xfrm>
            <a:custGeom>
              <a:avLst/>
              <a:gdLst>
                <a:gd name="connsiteX0" fmla="*/ 0 w 141555"/>
                <a:gd name="connsiteY0" fmla="*/ 66016 h 116873"/>
                <a:gd name="connsiteX1" fmla="*/ 26962 w 141555"/>
                <a:gd name="connsiteY1" fmla="*/ 116873 h 116873"/>
                <a:gd name="connsiteX2" fmla="*/ 141555 w 141555"/>
                <a:gd name="connsiteY2" fmla="*/ 48118 h 116873"/>
                <a:gd name="connsiteX3" fmla="*/ 110052 w 141555"/>
                <a:gd name="connsiteY3" fmla="*/ 0 h 11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555" h="116873">
                  <a:moveTo>
                    <a:pt x="0" y="66016"/>
                  </a:moveTo>
                  <a:cubicBezTo>
                    <a:pt x="11638" y="81424"/>
                    <a:pt x="20740" y="98594"/>
                    <a:pt x="26962" y="116873"/>
                  </a:cubicBezTo>
                  <a:lnTo>
                    <a:pt x="141555" y="48118"/>
                  </a:lnTo>
                  <a:cubicBezTo>
                    <a:pt x="128580" y="33843"/>
                    <a:pt x="117947" y="17603"/>
                    <a:pt x="11005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790FD79-8BAC-4536-BE78-78768993E877}"/>
                </a:ext>
              </a:extLst>
            </p:cNvPr>
            <p:cNvSpPr/>
            <p:nvPr/>
          </p:nvSpPr>
          <p:spPr>
            <a:xfrm>
              <a:off x="2790735" y="3250913"/>
              <a:ext cx="129060" cy="135576"/>
            </a:xfrm>
            <a:custGeom>
              <a:avLst/>
              <a:gdLst>
                <a:gd name="connsiteX0" fmla="*/ 0 w 129060"/>
                <a:gd name="connsiteY0" fmla="*/ 36352 h 135576"/>
                <a:gd name="connsiteX1" fmla="*/ 88149 w 129060"/>
                <a:gd name="connsiteY1" fmla="*/ 135576 h 135576"/>
                <a:gd name="connsiteX2" fmla="*/ 129061 w 129060"/>
                <a:gd name="connsiteY2" fmla="*/ 95066 h 135576"/>
                <a:gd name="connsiteX3" fmla="*/ 44553 w 129060"/>
                <a:gd name="connsiteY3" fmla="*/ 0 h 135576"/>
                <a:gd name="connsiteX4" fmla="*/ 0 w 129060"/>
                <a:gd name="connsiteY4" fmla="*/ 36352 h 13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60" h="135576">
                  <a:moveTo>
                    <a:pt x="0" y="36352"/>
                  </a:moveTo>
                  <a:lnTo>
                    <a:pt x="88149" y="135576"/>
                  </a:lnTo>
                  <a:cubicBezTo>
                    <a:pt x="99554" y="119991"/>
                    <a:pt x="113365" y="106319"/>
                    <a:pt x="129061" y="95066"/>
                  </a:cubicBezTo>
                  <a:lnTo>
                    <a:pt x="44553" y="0"/>
                  </a:lnTo>
                  <a:cubicBezTo>
                    <a:pt x="31703" y="14382"/>
                    <a:pt x="16668" y="26650"/>
                    <a:pt x="0" y="363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75CA762-20A0-41D7-A405-C85D7A6D6ED3}"/>
                </a:ext>
              </a:extLst>
            </p:cNvPr>
            <p:cNvSpPr/>
            <p:nvPr/>
          </p:nvSpPr>
          <p:spPr>
            <a:xfrm>
              <a:off x="2872311" y="3340556"/>
              <a:ext cx="306603" cy="306603"/>
            </a:xfrm>
            <a:custGeom>
              <a:avLst/>
              <a:gdLst>
                <a:gd name="connsiteX0" fmla="*/ 153302 w 306603"/>
                <a:gd name="connsiteY0" fmla="*/ 0 h 306603"/>
                <a:gd name="connsiteX1" fmla="*/ 0 w 306603"/>
                <a:gd name="connsiteY1" fmla="*/ 153302 h 306603"/>
                <a:gd name="connsiteX2" fmla="*/ 153302 w 306603"/>
                <a:gd name="connsiteY2" fmla="*/ 306604 h 306603"/>
                <a:gd name="connsiteX3" fmla="*/ 306604 w 306603"/>
                <a:gd name="connsiteY3" fmla="*/ 153302 h 306603"/>
                <a:gd name="connsiteX4" fmla="*/ 153302 w 306603"/>
                <a:gd name="connsiteY4" fmla="*/ 0 h 306603"/>
                <a:gd name="connsiteX5" fmla="*/ 152976 w 306603"/>
                <a:gd name="connsiteY5" fmla="*/ 59175 h 306603"/>
                <a:gd name="connsiteX6" fmla="*/ 195939 w 306603"/>
                <a:gd name="connsiteY6" fmla="*/ 102137 h 306603"/>
                <a:gd name="connsiteX7" fmla="*/ 152976 w 306603"/>
                <a:gd name="connsiteY7" fmla="*/ 145100 h 306603"/>
                <a:gd name="connsiteX8" fmla="*/ 110013 w 306603"/>
                <a:gd name="connsiteY8" fmla="*/ 102137 h 306603"/>
                <a:gd name="connsiteX9" fmla="*/ 152976 w 306603"/>
                <a:gd name="connsiteY9" fmla="*/ 59175 h 306603"/>
                <a:gd name="connsiteX10" fmla="*/ 238902 w 306603"/>
                <a:gd name="connsiteY10" fmla="*/ 231639 h 306603"/>
                <a:gd name="connsiteX11" fmla="*/ 67070 w 306603"/>
                <a:gd name="connsiteY11" fmla="*/ 231639 h 306603"/>
                <a:gd name="connsiteX12" fmla="*/ 67070 w 306603"/>
                <a:gd name="connsiteY12" fmla="*/ 198794 h 306603"/>
                <a:gd name="connsiteX13" fmla="*/ 75654 w 306603"/>
                <a:gd name="connsiteY13" fmla="*/ 181548 h 306603"/>
                <a:gd name="connsiteX14" fmla="*/ 117544 w 306603"/>
                <a:gd name="connsiteY14" fmla="*/ 161139 h 306603"/>
                <a:gd name="connsiteX15" fmla="*/ 152995 w 306603"/>
                <a:gd name="connsiteY15" fmla="*/ 155774 h 306603"/>
                <a:gd name="connsiteX16" fmla="*/ 188427 w 306603"/>
                <a:gd name="connsiteY16" fmla="*/ 161139 h 306603"/>
                <a:gd name="connsiteX17" fmla="*/ 230317 w 306603"/>
                <a:gd name="connsiteY17" fmla="*/ 181548 h 306603"/>
                <a:gd name="connsiteX18" fmla="*/ 238921 w 306603"/>
                <a:gd name="connsiteY18" fmla="*/ 198794 h 30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6603" h="306603">
                  <a:moveTo>
                    <a:pt x="153302" y="0"/>
                  </a:moveTo>
                  <a:cubicBezTo>
                    <a:pt x="68635" y="0"/>
                    <a:pt x="0" y="68635"/>
                    <a:pt x="0" y="153302"/>
                  </a:cubicBezTo>
                  <a:cubicBezTo>
                    <a:pt x="0" y="237969"/>
                    <a:pt x="68635" y="306604"/>
                    <a:pt x="153302" y="306604"/>
                  </a:cubicBezTo>
                  <a:cubicBezTo>
                    <a:pt x="237969" y="306604"/>
                    <a:pt x="306604" y="237969"/>
                    <a:pt x="306604" y="153302"/>
                  </a:cubicBezTo>
                  <a:cubicBezTo>
                    <a:pt x="306604" y="68635"/>
                    <a:pt x="237969" y="0"/>
                    <a:pt x="153302" y="0"/>
                  </a:cubicBezTo>
                  <a:close/>
                  <a:moveTo>
                    <a:pt x="152976" y="59175"/>
                  </a:moveTo>
                  <a:cubicBezTo>
                    <a:pt x="176703" y="59175"/>
                    <a:pt x="195939" y="78410"/>
                    <a:pt x="195939" y="102137"/>
                  </a:cubicBezTo>
                  <a:cubicBezTo>
                    <a:pt x="195939" y="125865"/>
                    <a:pt x="176703" y="145100"/>
                    <a:pt x="152976" y="145100"/>
                  </a:cubicBezTo>
                  <a:cubicBezTo>
                    <a:pt x="129249" y="145100"/>
                    <a:pt x="110013" y="125865"/>
                    <a:pt x="110013" y="102137"/>
                  </a:cubicBezTo>
                  <a:cubicBezTo>
                    <a:pt x="110076" y="78435"/>
                    <a:pt x="129274" y="59238"/>
                    <a:pt x="152976" y="59175"/>
                  </a:cubicBezTo>
                  <a:close/>
                  <a:moveTo>
                    <a:pt x="238902" y="231639"/>
                  </a:moveTo>
                  <a:lnTo>
                    <a:pt x="67070" y="231639"/>
                  </a:lnTo>
                  <a:lnTo>
                    <a:pt x="67070" y="198794"/>
                  </a:lnTo>
                  <a:cubicBezTo>
                    <a:pt x="67186" y="192045"/>
                    <a:pt x="70341" y="185710"/>
                    <a:pt x="75654" y="181548"/>
                  </a:cubicBezTo>
                  <a:cubicBezTo>
                    <a:pt x="88356" y="172413"/>
                    <a:pt x="102523" y="165512"/>
                    <a:pt x="117544" y="161139"/>
                  </a:cubicBezTo>
                  <a:cubicBezTo>
                    <a:pt x="129071" y="157786"/>
                    <a:pt x="140992" y="155981"/>
                    <a:pt x="152995" y="155774"/>
                  </a:cubicBezTo>
                  <a:cubicBezTo>
                    <a:pt x="165004" y="155818"/>
                    <a:pt x="176943" y="157625"/>
                    <a:pt x="188427" y="161139"/>
                  </a:cubicBezTo>
                  <a:cubicBezTo>
                    <a:pt x="203619" y="165062"/>
                    <a:pt x="217865" y="172003"/>
                    <a:pt x="230317" y="181548"/>
                  </a:cubicBezTo>
                  <a:cubicBezTo>
                    <a:pt x="235636" y="185708"/>
                    <a:pt x="238796" y="192043"/>
                    <a:pt x="238921" y="1987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BF25AD1-1653-4025-B4D0-87433F6820FB}"/>
                </a:ext>
              </a:extLst>
            </p:cNvPr>
            <p:cNvSpPr/>
            <p:nvPr/>
          </p:nvSpPr>
          <p:spPr>
            <a:xfrm>
              <a:off x="2608517" y="3302863"/>
              <a:ext cx="92038" cy="268833"/>
            </a:xfrm>
            <a:custGeom>
              <a:avLst/>
              <a:gdLst>
                <a:gd name="connsiteX0" fmla="*/ 35221 w 92038"/>
                <a:gd name="connsiteY0" fmla="*/ 0 h 268833"/>
                <a:gd name="connsiteX1" fmla="*/ 0 w 92038"/>
                <a:gd name="connsiteY1" fmla="*/ 258294 h 268833"/>
                <a:gd name="connsiteX2" fmla="*/ 56588 w 92038"/>
                <a:gd name="connsiteY2" fmla="*/ 268834 h 268833"/>
                <a:gd name="connsiteX3" fmla="*/ 92039 w 92038"/>
                <a:gd name="connsiteY3" fmla="*/ 8949 h 268833"/>
                <a:gd name="connsiteX4" fmla="*/ 91330 w 92038"/>
                <a:gd name="connsiteY4" fmla="*/ 8949 h 268833"/>
                <a:gd name="connsiteX5" fmla="*/ 35221 w 92038"/>
                <a:gd name="connsiteY5" fmla="*/ 0 h 26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38" h="268833">
                  <a:moveTo>
                    <a:pt x="35221" y="0"/>
                  </a:moveTo>
                  <a:lnTo>
                    <a:pt x="0" y="258294"/>
                  </a:lnTo>
                  <a:cubicBezTo>
                    <a:pt x="19305" y="258754"/>
                    <a:pt x="38412" y="262313"/>
                    <a:pt x="56588" y="268834"/>
                  </a:cubicBezTo>
                  <a:lnTo>
                    <a:pt x="92039" y="8949"/>
                  </a:lnTo>
                  <a:lnTo>
                    <a:pt x="91330" y="8949"/>
                  </a:lnTo>
                  <a:cubicBezTo>
                    <a:pt x="72272" y="8934"/>
                    <a:pt x="53337" y="5914"/>
                    <a:pt x="3522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7573F28-B6F4-4DC1-B693-82FE5F7240F8}"/>
                </a:ext>
              </a:extLst>
            </p:cNvPr>
            <p:cNvSpPr/>
            <p:nvPr/>
          </p:nvSpPr>
          <p:spPr>
            <a:xfrm>
              <a:off x="2450731" y="3589671"/>
              <a:ext cx="306603" cy="306603"/>
            </a:xfrm>
            <a:custGeom>
              <a:avLst/>
              <a:gdLst>
                <a:gd name="connsiteX0" fmla="*/ 306604 w 306603"/>
                <a:gd name="connsiteY0" fmla="*/ 153302 h 306603"/>
                <a:gd name="connsiteX1" fmla="*/ 153302 w 306603"/>
                <a:gd name="connsiteY1" fmla="*/ 0 h 306603"/>
                <a:gd name="connsiteX2" fmla="*/ 0 w 306603"/>
                <a:gd name="connsiteY2" fmla="*/ 153302 h 306603"/>
                <a:gd name="connsiteX3" fmla="*/ 153302 w 306603"/>
                <a:gd name="connsiteY3" fmla="*/ 306604 h 306603"/>
                <a:gd name="connsiteX4" fmla="*/ 306604 w 306603"/>
                <a:gd name="connsiteY4" fmla="*/ 153302 h 306603"/>
                <a:gd name="connsiteX5" fmla="*/ 152976 w 306603"/>
                <a:gd name="connsiteY5" fmla="*/ 59175 h 306603"/>
                <a:gd name="connsiteX6" fmla="*/ 195939 w 306603"/>
                <a:gd name="connsiteY6" fmla="*/ 102137 h 306603"/>
                <a:gd name="connsiteX7" fmla="*/ 152976 w 306603"/>
                <a:gd name="connsiteY7" fmla="*/ 145100 h 306603"/>
                <a:gd name="connsiteX8" fmla="*/ 110013 w 306603"/>
                <a:gd name="connsiteY8" fmla="*/ 102137 h 306603"/>
                <a:gd name="connsiteX9" fmla="*/ 152976 w 306603"/>
                <a:gd name="connsiteY9" fmla="*/ 59175 h 306603"/>
                <a:gd name="connsiteX10" fmla="*/ 238883 w 306603"/>
                <a:gd name="connsiteY10" fmla="*/ 231639 h 306603"/>
                <a:gd name="connsiteX11" fmla="*/ 67070 w 306603"/>
                <a:gd name="connsiteY11" fmla="*/ 231639 h 306603"/>
                <a:gd name="connsiteX12" fmla="*/ 67070 w 306603"/>
                <a:gd name="connsiteY12" fmla="*/ 198794 h 306603"/>
                <a:gd name="connsiteX13" fmla="*/ 75654 w 306603"/>
                <a:gd name="connsiteY13" fmla="*/ 181548 h 306603"/>
                <a:gd name="connsiteX14" fmla="*/ 117544 w 306603"/>
                <a:gd name="connsiteY14" fmla="*/ 161139 h 306603"/>
                <a:gd name="connsiteX15" fmla="*/ 152995 w 306603"/>
                <a:gd name="connsiteY15" fmla="*/ 155755 h 306603"/>
                <a:gd name="connsiteX16" fmla="*/ 188427 w 306603"/>
                <a:gd name="connsiteY16" fmla="*/ 161139 h 306603"/>
                <a:gd name="connsiteX17" fmla="*/ 230317 w 306603"/>
                <a:gd name="connsiteY17" fmla="*/ 181548 h 306603"/>
                <a:gd name="connsiteX18" fmla="*/ 238902 w 306603"/>
                <a:gd name="connsiteY18" fmla="*/ 198794 h 30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6603" h="306603">
                  <a:moveTo>
                    <a:pt x="306604" y="153302"/>
                  </a:moveTo>
                  <a:cubicBezTo>
                    <a:pt x="306604" y="68635"/>
                    <a:pt x="237969" y="0"/>
                    <a:pt x="153302" y="0"/>
                  </a:cubicBezTo>
                  <a:cubicBezTo>
                    <a:pt x="68635" y="0"/>
                    <a:pt x="0" y="68635"/>
                    <a:pt x="0" y="153302"/>
                  </a:cubicBezTo>
                  <a:cubicBezTo>
                    <a:pt x="0" y="237968"/>
                    <a:pt x="68635" y="306604"/>
                    <a:pt x="153302" y="306604"/>
                  </a:cubicBezTo>
                  <a:cubicBezTo>
                    <a:pt x="237969" y="306604"/>
                    <a:pt x="306604" y="237968"/>
                    <a:pt x="306604" y="153302"/>
                  </a:cubicBezTo>
                  <a:close/>
                  <a:moveTo>
                    <a:pt x="152976" y="59175"/>
                  </a:moveTo>
                  <a:cubicBezTo>
                    <a:pt x="176703" y="59175"/>
                    <a:pt x="195939" y="78410"/>
                    <a:pt x="195939" y="102137"/>
                  </a:cubicBezTo>
                  <a:cubicBezTo>
                    <a:pt x="195939" y="125865"/>
                    <a:pt x="176703" y="145100"/>
                    <a:pt x="152976" y="145100"/>
                  </a:cubicBezTo>
                  <a:cubicBezTo>
                    <a:pt x="129249" y="145100"/>
                    <a:pt x="110013" y="125865"/>
                    <a:pt x="110013" y="102137"/>
                  </a:cubicBezTo>
                  <a:cubicBezTo>
                    <a:pt x="110076" y="78435"/>
                    <a:pt x="129274" y="59238"/>
                    <a:pt x="152976" y="59175"/>
                  </a:cubicBezTo>
                  <a:close/>
                  <a:moveTo>
                    <a:pt x="238883" y="231639"/>
                  </a:moveTo>
                  <a:lnTo>
                    <a:pt x="67070" y="231639"/>
                  </a:lnTo>
                  <a:lnTo>
                    <a:pt x="67070" y="198794"/>
                  </a:lnTo>
                  <a:cubicBezTo>
                    <a:pt x="67186" y="192045"/>
                    <a:pt x="70341" y="185710"/>
                    <a:pt x="75654" y="181548"/>
                  </a:cubicBezTo>
                  <a:cubicBezTo>
                    <a:pt x="88359" y="172419"/>
                    <a:pt x="102524" y="165518"/>
                    <a:pt x="117544" y="161139"/>
                  </a:cubicBezTo>
                  <a:cubicBezTo>
                    <a:pt x="129069" y="157778"/>
                    <a:pt x="140992" y="155967"/>
                    <a:pt x="152995" y="155755"/>
                  </a:cubicBezTo>
                  <a:cubicBezTo>
                    <a:pt x="165006" y="155804"/>
                    <a:pt x="176945" y="157619"/>
                    <a:pt x="188427" y="161139"/>
                  </a:cubicBezTo>
                  <a:cubicBezTo>
                    <a:pt x="203619" y="165062"/>
                    <a:pt x="217865" y="172003"/>
                    <a:pt x="230317" y="181548"/>
                  </a:cubicBezTo>
                  <a:cubicBezTo>
                    <a:pt x="235631" y="185710"/>
                    <a:pt x="238785" y="192045"/>
                    <a:pt x="238902" y="19879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1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8" name="그래픽 17" descr="로봇">
            <a:extLst>
              <a:ext uri="{FF2B5EF4-FFF2-40B4-BE49-F238E27FC236}">
                <a16:creationId xmlns:a16="http://schemas.microsoft.com/office/drawing/2014/main" id="{59A9BE82-C4E3-4175-A18A-A06739AD4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8052" y="2473291"/>
            <a:ext cx="1890798" cy="1890798"/>
          </a:xfrm>
          <a:prstGeom prst="rect">
            <a:avLst/>
          </a:prstGeom>
        </p:spPr>
      </p:pic>
      <p:pic>
        <p:nvPicPr>
          <p:cNvPr id="20" name="그래픽 19" descr="셀카">
            <a:extLst>
              <a:ext uri="{FF2B5EF4-FFF2-40B4-BE49-F238E27FC236}">
                <a16:creationId xmlns:a16="http://schemas.microsoft.com/office/drawing/2014/main" id="{29F02442-E24F-492E-A409-67701D93D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9689" y="2451251"/>
            <a:ext cx="1934878" cy="19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43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B8FD7D9-FF4A-4950-AF15-6173AC19A634}"/>
              </a:ext>
            </a:extLst>
          </p:cNvPr>
          <p:cNvSpPr/>
          <p:nvPr/>
        </p:nvSpPr>
        <p:spPr>
          <a:xfrm>
            <a:off x="1310640" y="1692074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69ABA-2B27-48A8-B8B4-CA55CE8D7A6D}"/>
              </a:ext>
            </a:extLst>
          </p:cNvPr>
          <p:cNvSpPr txBox="1"/>
          <p:nvPr/>
        </p:nvSpPr>
        <p:spPr>
          <a:xfrm>
            <a:off x="1442720" y="4847863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봄이 아무 아스라히 한 추억과 묻힌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이름자 별빛이 써 같이 별 시와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이름자 된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내일 써 별 책상을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묻힌 했던 별 말 봄이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다 위에 그리워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봄이 </a:t>
            </a:r>
            <a:r>
              <a:rPr lang="ko-KR" altLang="en-US" sz="1400" dirty="0" err="1"/>
              <a:t>헤일</a:t>
            </a:r>
            <a:r>
              <a:rPr lang="ko-KR" altLang="en-US" sz="1400" dirty="0"/>
              <a:t> 딴은 별 무덤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비둘기</a:t>
            </a:r>
            <a:r>
              <a:rPr lang="en-US" altLang="ko-KR" sz="1400" dirty="0"/>
              <a:t>, </a:t>
            </a:r>
            <a:r>
              <a:rPr lang="ko-KR" altLang="en-US" sz="1400" dirty="0"/>
              <a:t>못 까닭입니다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AAAFF-B4EE-4417-923E-F5B394A79338}"/>
              </a:ext>
            </a:extLst>
          </p:cNvPr>
          <p:cNvSpPr txBox="1"/>
          <p:nvPr/>
        </p:nvSpPr>
        <p:spPr>
          <a:xfrm>
            <a:off x="2004037" y="423240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972856-72D1-458A-9CF9-6EEAD24DCBF8}"/>
              </a:ext>
            </a:extLst>
          </p:cNvPr>
          <p:cNvSpPr/>
          <p:nvPr/>
        </p:nvSpPr>
        <p:spPr>
          <a:xfrm>
            <a:off x="4988560" y="1692074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A4D39-8141-40F0-B7A6-11B7186A455C}"/>
              </a:ext>
            </a:extLst>
          </p:cNvPr>
          <p:cNvSpPr txBox="1"/>
          <p:nvPr/>
        </p:nvSpPr>
        <p:spPr>
          <a:xfrm>
            <a:off x="5120640" y="4847863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봄이 아무 아스라히 한 추억과 묻힌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이름자 별빛이 써 같이 별 시와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이름자 된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내일 써 별 책상을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묻힌 했던 별 말 봄이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다 위에 그리워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봄이 </a:t>
            </a:r>
            <a:r>
              <a:rPr lang="ko-KR" altLang="en-US" sz="1400" dirty="0" err="1"/>
              <a:t>헤일</a:t>
            </a:r>
            <a:r>
              <a:rPr lang="ko-KR" altLang="en-US" sz="1400" dirty="0"/>
              <a:t> 딴은 별 무덤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비둘기</a:t>
            </a:r>
            <a:r>
              <a:rPr lang="en-US" altLang="ko-KR" sz="1400" dirty="0"/>
              <a:t>, </a:t>
            </a:r>
            <a:r>
              <a:rPr lang="ko-KR" altLang="en-US" sz="1400" dirty="0"/>
              <a:t>못 까닭입니다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50869-9285-4FC8-B61A-5552C556526B}"/>
              </a:ext>
            </a:extLst>
          </p:cNvPr>
          <p:cNvSpPr txBox="1"/>
          <p:nvPr/>
        </p:nvSpPr>
        <p:spPr>
          <a:xfrm>
            <a:off x="5681957" y="423240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3A3A60-25AB-43D7-9DB6-CA732B44BA1D}"/>
              </a:ext>
            </a:extLst>
          </p:cNvPr>
          <p:cNvSpPr/>
          <p:nvPr/>
        </p:nvSpPr>
        <p:spPr>
          <a:xfrm>
            <a:off x="8666480" y="1692074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AA2CD3-D51B-4395-8046-93ED180A2E0A}"/>
              </a:ext>
            </a:extLst>
          </p:cNvPr>
          <p:cNvSpPr txBox="1"/>
          <p:nvPr/>
        </p:nvSpPr>
        <p:spPr>
          <a:xfrm>
            <a:off x="8798560" y="4847863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봄이 아무 아스라히 한 추억과 묻힌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이름자 별빛이 써 같이 별 시와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이름자 된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내일 써 별 책상을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묻힌 했던 별 말 봄이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다 위에 그리워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봄이 </a:t>
            </a:r>
            <a:r>
              <a:rPr lang="ko-KR" altLang="en-US" sz="1400" dirty="0" err="1"/>
              <a:t>헤일</a:t>
            </a:r>
            <a:r>
              <a:rPr lang="ko-KR" altLang="en-US" sz="1400" dirty="0"/>
              <a:t> 딴은 별 무덤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비둘기</a:t>
            </a:r>
            <a:r>
              <a:rPr lang="en-US" altLang="ko-KR" sz="1400" dirty="0"/>
              <a:t>, </a:t>
            </a:r>
            <a:r>
              <a:rPr lang="ko-KR" altLang="en-US" sz="1400" dirty="0"/>
              <a:t>못 까닭입니다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C7096-FA54-42A7-9A9A-42BD9B8B0C01}"/>
              </a:ext>
            </a:extLst>
          </p:cNvPr>
          <p:cNvSpPr txBox="1"/>
          <p:nvPr/>
        </p:nvSpPr>
        <p:spPr>
          <a:xfrm>
            <a:off x="9359877" y="423240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B3A27D-0095-4B6B-87B0-4604E8B60AEC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6AE504-A8FF-4132-B9B2-13272AE43C3C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BA271C-46A9-4B4C-AB5E-2AA0B0758F34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2-2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AA269-BEBF-4BA9-A49F-53E5F6661B9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FA5ABD-6839-49F0-94AB-1844DE215F18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739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2-3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462E48A-2050-438B-AB53-EA435600B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375055"/>
              </p:ext>
            </p:extLst>
          </p:nvPr>
        </p:nvGraphicFramePr>
        <p:xfrm>
          <a:off x="1310639" y="1805055"/>
          <a:ext cx="1021505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3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635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2-4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68B27BAD-A969-4DAA-9CFC-1306BE431DEF}"/>
              </a:ext>
            </a:extLst>
          </p:cNvPr>
          <p:cNvSpPr/>
          <p:nvPr/>
        </p:nvSpPr>
        <p:spPr>
          <a:xfrm>
            <a:off x="6932401" y="141009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F09E0E6-4540-4123-8BB2-8C49E7A42EDB}"/>
              </a:ext>
            </a:extLst>
          </p:cNvPr>
          <p:cNvGrpSpPr/>
          <p:nvPr/>
        </p:nvGrpSpPr>
        <p:grpSpPr>
          <a:xfrm>
            <a:off x="1063433" y="1665957"/>
            <a:ext cx="10092118" cy="4352688"/>
            <a:chOff x="828674" y="1206872"/>
            <a:chExt cx="11219581" cy="4838958"/>
          </a:xfrm>
          <a:solidFill>
            <a:schemeClr val="accent5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0A0E3EB-9E99-4264-B563-C1261046BA19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F36647F-C166-47BF-ADA3-60ED5E5580E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64C37F1-1EFC-485B-A52D-1F8849D7F017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3165285-87DE-46CC-AB70-E1E717BECC69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954ABA0-69D3-4327-8F7A-2A0B41169ED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79EB236-E109-422D-A45B-EC38B23567B3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BB25906-11C6-4C0B-88B0-D4F78D9560B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228C1DF-F74B-4419-8A37-9DD5962D367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65E0ABE-A148-49CC-83E1-7206C43AC221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F9E0D6A-451D-4FA0-A14D-764D6F0E750B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4256299-313D-45BD-B023-29A554EB3D3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6981DE47-322A-47AA-A75C-F42069744AEC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B90D979-060B-4705-B5F8-6BB027684BD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5780306-59E4-4A14-A297-1E11E6F03910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C01EF5E-FDBB-4907-8F64-E02EB3F3D7F5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12C0746-F888-48B9-84E9-ADE629DD95BE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5125502-D2B9-4339-AEF3-FFAAD9A44C6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941C81C-02C9-4221-9F3A-8351559EF94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6EC624E8-0D29-47F1-9BD2-62DCA555005B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9FC3525-026F-4456-B875-B8E66851D510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7A6E3D6-2658-491D-AE47-EF155F015907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F817ED17-297A-4539-AF26-B9629B7EDC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E8F2DFDA-3D9C-4B21-A22D-A2C02CD6A68D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59C08CB4-5FE9-4042-8C83-2EEF9FF77C74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6769F0FD-7981-4AFF-86B2-3000D7BAB198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933CBCE0-9A33-458A-8BFB-51CFD8AC6AD8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70A29F3-8471-4EA7-A36B-B3B6258F4D63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E23662D4-7CDE-4714-ADBA-88514122CB1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33D6860-6BB6-4214-B8DC-B5296D56CD06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83C05C1-E3A7-40F5-97DE-06F131E0D199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1714BF7-1085-4F20-A66B-19FD9F733449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B05D623F-C92E-4748-B6E0-A8AB02A2E18B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EB39A0D-BD1F-48FD-AD2E-5BA56017BC87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34D6F524-6388-4CA5-9C43-13102D17B35A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FEB7807B-4A28-440A-BC3D-8F004B0FC3B7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9E7F80A5-5EC6-42DD-AB4C-5521B8E3754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2C4FE049-6AED-47CB-BCCD-D4002836724D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5ADF3AA-38DD-46DB-B723-DAA9F22453E1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98C5120-1D50-4F04-9DBE-A40C5B3F68F4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B86D5A8-9B7E-475F-B64D-B964D7D1ADA2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A6ED4F1E-2DCB-4E86-8BC7-86BC660A5D9B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4274966-40A4-4711-B5A4-83E6A69E9B6B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1ED8CD8-9827-47A4-A7EE-23590210D7F3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B29A63B-0939-4EED-B73B-2D8AF11B849C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395A67B-318A-469A-ABFB-6684B9D9F7D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70D92D0A-7406-4294-9AE3-EA099F4CBACC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79A8BB3-6A66-41A4-8140-2F474909C50C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7E1533BC-B707-4F4F-92E6-D04B7795F891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825674E2-3B19-4883-9459-EE75B3383D15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D192501-5CCD-4E34-8888-18429EFBF39E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00FE315-2D30-4D70-8784-7268C812BC27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D6F89FD6-1891-4980-A647-EFAB8A33067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8A7A46B-05B3-4704-8F29-6C4BC7D02B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ECF81216-36A6-469B-9422-F195976CD6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EA562130-6A7B-44CF-8409-DAEFAF88EAB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646A452B-5247-4D2C-A605-64D030AAF4F4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0C9D1AF-2C7B-40BA-A811-84298288003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A726928D-AD25-455D-875D-DB7E3CE87443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828AA86-99DC-4DB6-A470-F8A65728FAA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0B9C95A5-2D23-4AE8-B259-694DA020EA5B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15E25B83-795E-4E4E-9313-9105F2C5AC26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E250DCF0-6EF9-436D-9FC8-A521A4E533B8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3F8C8114-A42C-496E-8B33-229587DF78E8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EAAA30E-5E6B-41E0-8190-4017F7F54807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75C1059-9D50-449D-887C-430531CBAA6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422A1702-D22D-4434-A0A7-0346E4FB018E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4E74D21-C1C3-4125-816F-4B74BF3CCAA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47D5945E-F066-49CB-9720-11861FB419BF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500D38ED-307F-44B5-932B-05D098F014F5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FAF574E-6507-4FEC-9FC0-8469AB3414A4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3D2B4B53-FA40-4532-A79F-370ABF854CAC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E295F6E-9747-40FD-8F9F-EAF9261AF07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E084E3B2-5F92-42C2-9F83-CD4AA96172D9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F800B8C4-B3D0-4AF2-88BF-2CF51190481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A6A12D47-1BE0-4811-8E9F-BD453A8CF26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25348B61-97FE-48DC-B5C0-A80870BEFC3F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B6D2D948-0C40-41A7-B63C-ACA0FDCDBD1A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372E334E-71BB-499E-96B5-E9CE76DC2AB9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CC2A2B7-4216-40F5-9B25-14BAA9A7CEAD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2D25EC4-9574-4C7A-8EF9-BDCAB898DDAB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89D0D439-6E2B-4730-86A5-0548D9237E21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15E5B1D4-074E-491D-BF9F-39F030CA4EE5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AD034804-67B5-4825-8D05-E5845586C96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040E7827-247A-487D-9C66-685D4CCF7EB3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3990407F-F425-4F36-8858-879E37445895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C75B9774-75A8-4979-ACB5-ADED2F811D1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167F1C1-BE2D-4534-BEAC-83FB9E6F079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FDF89466-0709-405B-A1CE-F460B20699E7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48B7B90B-CE8A-44C5-9430-FEF015D74B37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76067EC-ADFE-4C43-B1BF-4C4FFF57AD5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A60F4ED4-8BC1-4CAD-A115-8AEE45958130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17D6D13-26AB-4FB7-9DD0-D3FFF0DE8899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8A7AEABF-A7D3-4049-9BCF-F1453D56B41C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6CDBABA7-84DC-440E-8464-9FC7EB28D5CC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A6EA977D-E8CB-4723-97F9-4A014E62B859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BBFA9BF-A36D-457B-A9D3-DE2B64FD2822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8BD611F-5F8A-4EFA-9F75-E01649A62712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B6EF49C3-5685-4C55-8755-01A7ADA65574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8B126BDC-C2D3-4F64-8438-7766AC6F6252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7986B9DA-95F3-47E8-9160-A0AD2E342675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D4E58B79-8640-43F0-8F24-FF956027E1D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4C92FAE9-E532-4808-842F-60E53FAA9722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AF70445-C214-4395-A8E9-4F9ECD68206B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F6E5C93-C017-4217-8CEC-37B899A31DD0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82CC6892-1C52-4349-B1A9-00DEF9E9E8E8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C61807FC-2B4C-43B6-9276-043F56AC3359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DFA7875D-5AE1-4C9D-92C2-E079C0CA8B6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3E7ADB94-FFC4-409C-9E4D-E86EEEF73085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D4571238-40AC-48C7-8615-A048E71DBC94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32AFECC6-0669-48A3-8AAD-A4FFF958156F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D47872C-A958-4970-80F0-A400902F0841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6B0CE26-5740-4A56-9FAC-F53FD6F7361B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4BE85231-5F2F-4E55-9455-F5C864F5346F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31B024BB-349A-4AEE-912F-BE055980CE06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0B95A849-CA8B-442C-9AA5-E54B1F8EF1B0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B19B8B85-1908-4D88-9BE9-964721F0620E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98F5D959-7025-4C64-A435-88F4C7FDC7D7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39E0FCD-B1A7-4F97-98E0-D4F71B05801E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2E05095D-CB46-42D5-A12F-AB1685C945E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CCE23D74-8312-483B-BF53-54A8DD2EC7A0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DEB661A-7CEF-4414-A317-8B0418497E40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FF89CC4-AE1B-449F-95E7-F1D940A406F6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B0877F1-ADBC-400A-A60C-E5AD5D5C21E7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2252237E-E632-4CEF-B0F3-C4839110E2D0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F2E28BA-BEE9-447F-91D3-97E7467EE63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4C05E218-4514-4DFA-B480-128D967C9B05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64159309-AE26-4718-964E-4B49CF1E99C4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C1716FF-F222-4976-8CB0-474DEA636CEA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A1256058-6468-412D-8E2D-060C0DD84547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C8A33C21-F0C9-46CD-9592-1DDDD481D54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62058604-A52A-4D4C-A925-1541505A36DC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A6081265-1239-4636-BBDA-EB9FD03598AC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86AEB12-1FCB-4A9C-9DE5-773F648C5E7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3A31E1A9-E57B-44D9-9BCB-45C35A037C45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94281539-E0E7-48E7-A06F-FCE0D41601F2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DA8050E7-C19B-4A97-8CF5-53EE9DAE4B8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5832AC14-8178-4215-B41B-BA932CB52BEE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F03A4A7E-1847-4A76-A260-65F0F4379BCF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0E74DF93-28BA-4177-A11E-11BD6E823D9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561B9A2-E930-4E88-B728-D7885595FEFA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4486211-E60E-4C5C-B5BE-A9BF1BAF7E36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5E3E94BE-F857-49EA-AD92-89B3FF12175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D521382E-533D-4FD8-8DC2-DDC18B0650A4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10FE1B9E-F99D-4B3F-A50B-A67EA6D4CF36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78179234-5127-4486-A1FB-B819AC6485DF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C8DF8A51-4CFB-4CB2-9F94-094D9ED9F859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15ECC89-CB87-4BFB-95FA-93574C20D87C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12D05F8-0EA3-4830-8EB7-8B618835FAE1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6E2D148-B4E6-465B-BF56-7373FE6209CD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86EE30B-9938-42B2-98DF-F20DE19A0EE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8D68103-8B0C-4E49-9EED-C76099D17934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3C049BF1-C544-4C20-AB23-3EA9B88F1B2D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B3497DFA-AB0D-48C7-B351-7DC2009CB2A1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C57B00CF-B042-46C7-8F43-F21C7E11765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EEE3260E-4B9A-4929-84B2-C36CCC1909FF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28EB840D-F2D0-4D16-82D6-90DDBE086648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F691157E-D615-4602-ABCF-925B325FF0EF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6BB098DB-B0C4-4F95-AC1B-72821CC3E654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1DED0742-02F7-452E-9275-D012E5B40CED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2AEEEDD-4B4D-4FBA-8AB9-E354328C055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85328663-7A93-49E1-B123-872A39E59C7E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89227B6F-CCB9-459A-B0F7-98BFB67F1F4A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826A52C2-B327-42F7-A5A7-B20632EE8F5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FAAF519A-17F1-4FE0-92CE-407FE4AD4EF5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3ECB6F3D-8C56-483A-8C32-08070FFB56C4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AD326B9-1A9D-4E87-97D9-F064F2EE69E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5717805C-806D-416D-BF37-9F06A69DA39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09D5E887-ACE5-47FE-A5A4-3963086F4C82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C32AE970-BA8C-434A-92CD-C3038C0DD454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1679159C-3180-438A-B5E5-0D2E02D54A7A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35F844F0-A4EE-40D5-B558-E719C3F3390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3DB4BE7-C2C6-48D3-87BB-6B5366FF7AE5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A5B25543-4CA6-4BE5-B412-0C8C668488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3A202376-910B-4F3D-BAE3-EB35090CEF4B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F3F6E44A-09E5-4CF5-90B0-90794706AFF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B20216A-8FFB-4AEB-BEB8-3EACD2872242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25780701-E7B6-4B17-9DD4-F61FBAEB1981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4A965BC-29B2-4665-B908-96687135670E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202E1CA0-AE55-4F38-BF98-C9B83029E70D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827D6F4-F148-48F6-9938-6A373A953094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3DE1126F-26D4-4028-866B-A4F23AC86CE9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FB3191FA-F0B3-4120-9155-327E321B472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0972A4F5-8F1E-4259-B53A-6B530A801D7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623475D-7E94-4B54-A3C6-60B4BDD6D46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E2BC4426-4DFC-4943-B005-7AFFDFC5B07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1215DB37-96B6-4DD5-A30B-E43B197BE117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4161C7C4-8B9C-4672-94FE-AE4A997EF35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BF609067-27D1-45CB-871C-8DBD45ED7201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7C1DB4C0-CDAF-4FA0-BA1E-2F2997D8E3AF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56EEA9C-C662-4F41-B2DB-426FAC0B29EE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CB07332B-487C-44F4-9219-B4D8C01F58C5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657720F4-920F-4E1A-889A-C878F3F77F9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7AFD4CB1-5924-4976-9DF8-6C319904D41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918FA8CA-E7FB-4A95-A7AF-13990BAF5D0D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7931547C-6CE6-4941-AED7-42FBDD1E0077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9464527B-5166-450B-B553-9D45B71E480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151F0040-FD3A-47BC-955B-3982A464A9C0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328AC043-6A04-4FE5-BE57-F01E257DF416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C21B6BBB-B112-4754-90BA-CBEE97EBB44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06108306-EABE-4E40-92A7-AED3E46C473E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7CDE6C6-5EAE-47E1-A783-7B14E6F35EB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B4CB8D9C-1166-4FE1-9DBD-4EC056377AC8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AC7461D9-3D89-482B-8BA1-7D235156C9D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1B6AE374-09D8-412B-A3FC-BE6A11CFBF2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C274EBC4-D07C-46D5-8D50-720F451DD2E7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67C27E87-BD21-4905-995A-9D49968663DA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11CBA981-8DE0-49D4-8AD0-7129DC192DF4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C0AF8778-77B6-4B33-BED7-2FA44E1FE332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24C5B2DA-107E-4B07-A45F-0253C69AF835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070C9C9-7FAE-46C7-A4C5-45DDCAC6F0DA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CEE41C87-4E06-41AC-A612-AD611BCCF19C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2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A274D130-7BC7-41A7-A730-100D5AA7A99F}"/>
              </a:ext>
            </a:extLst>
          </p:cNvPr>
          <p:cNvSpPr txBox="1"/>
          <p:nvPr/>
        </p:nvSpPr>
        <p:spPr>
          <a:xfrm>
            <a:off x="2119290" y="6321351"/>
            <a:ext cx="85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68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2-5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68B27BAD-A969-4DAA-9CFC-1306BE431DEF}"/>
              </a:ext>
            </a:extLst>
          </p:cNvPr>
          <p:cNvSpPr/>
          <p:nvPr/>
        </p:nvSpPr>
        <p:spPr>
          <a:xfrm>
            <a:off x="6932401" y="141009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0B5420-2BC5-497C-8DEB-FFEBF5FE1583}"/>
              </a:ext>
            </a:extLst>
          </p:cNvPr>
          <p:cNvCxnSpPr/>
          <p:nvPr/>
        </p:nvCxnSpPr>
        <p:spPr>
          <a:xfrm>
            <a:off x="6098440" y="3325210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2893EE0-F506-49FC-876B-6D2653173413}"/>
              </a:ext>
            </a:extLst>
          </p:cNvPr>
          <p:cNvCxnSpPr/>
          <p:nvPr/>
        </p:nvCxnSpPr>
        <p:spPr>
          <a:xfrm flipH="1">
            <a:off x="4792403" y="4525376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8CFAD2D-FD9F-445B-A1A9-4A139A0DBAB6}"/>
              </a:ext>
            </a:extLst>
          </p:cNvPr>
          <p:cNvCxnSpPr/>
          <p:nvPr/>
        </p:nvCxnSpPr>
        <p:spPr>
          <a:xfrm>
            <a:off x="6127464" y="4525373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DF8FC2D-A180-48E1-84BE-5DCBE28DD72F}"/>
              </a:ext>
            </a:extLst>
          </p:cNvPr>
          <p:cNvSpPr/>
          <p:nvPr/>
        </p:nvSpPr>
        <p:spPr>
          <a:xfrm>
            <a:off x="3560349" y="4731731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3DCC3D3-FE96-4286-8472-554CCB3E2254}"/>
              </a:ext>
            </a:extLst>
          </p:cNvPr>
          <p:cNvSpPr/>
          <p:nvPr/>
        </p:nvSpPr>
        <p:spPr>
          <a:xfrm>
            <a:off x="5216617" y="1575598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B20322C-8F21-4FCC-82C3-27BC5B9C792B}"/>
              </a:ext>
            </a:extLst>
          </p:cNvPr>
          <p:cNvSpPr/>
          <p:nvPr/>
        </p:nvSpPr>
        <p:spPr>
          <a:xfrm>
            <a:off x="6975383" y="4731731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8FD5D4-6CF9-4050-AAF9-342C3C07775C}"/>
              </a:ext>
            </a:extLst>
          </p:cNvPr>
          <p:cNvSpPr txBox="1"/>
          <p:nvPr/>
        </p:nvSpPr>
        <p:spPr>
          <a:xfrm>
            <a:off x="5796428" y="2094724"/>
            <a:ext cx="587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5DF6A7-3B3D-4C6C-8C1C-6F6A5B4640C7}"/>
              </a:ext>
            </a:extLst>
          </p:cNvPr>
          <p:cNvSpPr txBox="1"/>
          <p:nvPr/>
        </p:nvSpPr>
        <p:spPr>
          <a:xfrm>
            <a:off x="4153435" y="5260204"/>
            <a:ext cx="572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ED4411-3297-4748-BF7D-1347A83A0D23}"/>
              </a:ext>
            </a:extLst>
          </p:cNvPr>
          <p:cNvSpPr txBox="1"/>
          <p:nvPr/>
        </p:nvSpPr>
        <p:spPr>
          <a:xfrm>
            <a:off x="7558050" y="5261900"/>
            <a:ext cx="593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032B931-57AD-423F-A125-9E287D593756}"/>
              </a:ext>
            </a:extLst>
          </p:cNvPr>
          <p:cNvGrpSpPr/>
          <p:nvPr/>
        </p:nvGrpSpPr>
        <p:grpSpPr>
          <a:xfrm>
            <a:off x="474868" y="4673478"/>
            <a:ext cx="2858426" cy="1942892"/>
            <a:chOff x="281014" y="4235821"/>
            <a:chExt cx="2858426" cy="19428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9B70CD-13C1-41E6-9097-E1D8540754DC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36696F-6DF7-49DA-AF0A-F8931AEFB1B4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14DD606-070B-4D2F-85C1-A4939ACE6849}"/>
              </a:ext>
            </a:extLst>
          </p:cNvPr>
          <p:cNvGrpSpPr/>
          <p:nvPr/>
        </p:nvGrpSpPr>
        <p:grpSpPr>
          <a:xfrm>
            <a:off x="8961204" y="4639668"/>
            <a:ext cx="2858426" cy="1942892"/>
            <a:chOff x="281014" y="4235821"/>
            <a:chExt cx="2858426" cy="19428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FCE910-75DA-41CF-8153-806D20A7E208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F94912-49F6-4144-834F-6CCF597A0778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44C61D-B543-4F0C-83A1-EB07C05F9FCA}"/>
              </a:ext>
            </a:extLst>
          </p:cNvPr>
          <p:cNvGrpSpPr/>
          <p:nvPr/>
        </p:nvGrpSpPr>
        <p:grpSpPr>
          <a:xfrm>
            <a:off x="7253476" y="1484496"/>
            <a:ext cx="2858426" cy="1942892"/>
            <a:chOff x="281014" y="4235821"/>
            <a:chExt cx="2858426" cy="194289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3B68B1-B491-41BB-BFD6-0CAB02B3E837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CFA672-BDA5-41F4-97EC-DF8B1F333457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232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E08954-CA2A-4680-B29C-FC6474E79F2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7223D-DD3A-4E10-9D0C-1D02DB9B7B00}"/>
              </a:ext>
            </a:extLst>
          </p:cNvPr>
          <p:cNvSpPr txBox="1"/>
          <p:nvPr/>
        </p:nvSpPr>
        <p:spPr>
          <a:xfrm>
            <a:off x="3038111" y="4794172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970F6-AF51-499F-96BE-1A3ADAE2FB80}"/>
              </a:ext>
            </a:extLst>
          </p:cNvPr>
          <p:cNvSpPr txBox="1"/>
          <p:nvPr/>
        </p:nvSpPr>
        <p:spPr>
          <a:xfrm>
            <a:off x="2882166" y="1540608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어머니 한 헤는 내일 계절이 까닭입니다</a:t>
            </a:r>
            <a:r>
              <a:rPr lang="en-US" altLang="ko-K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460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48B54E12-11BE-4289-90E5-6B9D29F467D1}"/>
              </a:ext>
            </a:extLst>
          </p:cNvPr>
          <p:cNvSpPr/>
          <p:nvPr/>
        </p:nvSpPr>
        <p:spPr>
          <a:xfrm>
            <a:off x="2733040" y="2387600"/>
            <a:ext cx="6725920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71C50-ED9D-400A-86D2-A16CAFFABCC0}"/>
              </a:ext>
            </a:extLst>
          </p:cNvPr>
          <p:cNvSpPr txBox="1"/>
          <p:nvPr/>
        </p:nvSpPr>
        <p:spPr>
          <a:xfrm>
            <a:off x="3038111" y="3167390"/>
            <a:ext cx="6115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748466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D95F10-AFAE-43FD-A223-3008FBBF5F54}"/>
              </a:ext>
            </a:extLst>
          </p:cNvPr>
          <p:cNvSpPr/>
          <p:nvPr/>
        </p:nvSpPr>
        <p:spPr>
          <a:xfrm>
            <a:off x="8127998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E81240-AD84-4AA1-AA34-29120D94C552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845AF-7E77-4448-90E5-09B0DF6A725A}"/>
              </a:ext>
            </a:extLst>
          </p:cNvPr>
          <p:cNvSpPr txBox="1"/>
          <p:nvPr/>
        </p:nvSpPr>
        <p:spPr>
          <a:xfrm flipH="1">
            <a:off x="1224278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0B4B8-2DAC-4037-B5DF-3D7ABFE1DF81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2AF74-FE0F-4E3E-8DA2-7B30CA9671D0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6E55D-FFC1-4CEB-BFF4-8D7A3E037D58}"/>
              </a:ext>
            </a:extLst>
          </p:cNvPr>
          <p:cNvSpPr txBox="1"/>
          <p:nvPr/>
        </p:nvSpPr>
        <p:spPr>
          <a:xfrm>
            <a:off x="268214" y="3234700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E815E-394C-4149-8115-80B591A476BC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6E1D6-5FC5-48C8-A5ED-A592AD64D0F6}"/>
              </a:ext>
            </a:extLst>
          </p:cNvPr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9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2AE052-666A-445B-BA78-911CB771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" b="7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1C1AD-8091-4AC9-AA43-82BBE6652CB8}"/>
              </a:ext>
            </a:extLst>
          </p:cNvPr>
          <p:cNvSpPr txBox="1"/>
          <p:nvPr/>
        </p:nvSpPr>
        <p:spPr>
          <a:xfrm>
            <a:off x="999461" y="3059668"/>
            <a:ext cx="167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DFF-95A8-4311-8FE0-6B374F45C933}"/>
              </a:ext>
            </a:extLst>
          </p:cNvPr>
          <p:cNvSpPr txBox="1"/>
          <p:nvPr/>
        </p:nvSpPr>
        <p:spPr>
          <a:xfrm>
            <a:off x="999461" y="3429000"/>
            <a:ext cx="519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3837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D4775E6-E089-49DC-973F-95EF6EFE7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3B1B2"/>
              </a:clrFrom>
              <a:clrTo>
                <a:srgbClr val="F3B1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2" t="4082" r="50000" b="11658"/>
          <a:stretch/>
        </p:blipFill>
        <p:spPr>
          <a:xfrm>
            <a:off x="8335926" y="0"/>
            <a:ext cx="3856074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1EFB23-86C5-4AE2-B53B-74C7501CB24F}"/>
              </a:ext>
            </a:extLst>
          </p:cNvPr>
          <p:cNvCxnSpPr/>
          <p:nvPr/>
        </p:nvCxnSpPr>
        <p:spPr>
          <a:xfrm>
            <a:off x="999460" y="1403498"/>
            <a:ext cx="11192540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955FEC-6FCA-4420-BFBB-E332B2874120}"/>
              </a:ext>
            </a:extLst>
          </p:cNvPr>
          <p:cNvSpPr txBox="1"/>
          <p:nvPr/>
        </p:nvSpPr>
        <p:spPr>
          <a:xfrm>
            <a:off x="999460" y="717091"/>
            <a:ext cx="4049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 of 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9E876-F79B-4E8E-BDBB-7F194E1E72B7}"/>
              </a:ext>
            </a:extLst>
          </p:cNvPr>
          <p:cNvSpPr txBox="1"/>
          <p:nvPr/>
        </p:nvSpPr>
        <p:spPr>
          <a:xfrm>
            <a:off x="1892595" y="211233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7D2AB-1298-4834-852B-B1988B5C5F33}"/>
              </a:ext>
            </a:extLst>
          </p:cNvPr>
          <p:cNvSpPr txBox="1"/>
          <p:nvPr/>
        </p:nvSpPr>
        <p:spPr>
          <a:xfrm>
            <a:off x="2523460" y="2143111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5E06B-50CF-493E-BF87-00187615C6BD}"/>
              </a:ext>
            </a:extLst>
          </p:cNvPr>
          <p:cNvSpPr txBox="1"/>
          <p:nvPr/>
        </p:nvSpPr>
        <p:spPr>
          <a:xfrm>
            <a:off x="1892595" y="327015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34556-E883-4438-8653-932E5EA0457F}"/>
              </a:ext>
            </a:extLst>
          </p:cNvPr>
          <p:cNvSpPr txBox="1"/>
          <p:nvPr/>
        </p:nvSpPr>
        <p:spPr>
          <a:xfrm>
            <a:off x="2523460" y="3300930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6B087-814E-451B-AF38-9401322B986A}"/>
              </a:ext>
            </a:extLst>
          </p:cNvPr>
          <p:cNvSpPr txBox="1"/>
          <p:nvPr/>
        </p:nvSpPr>
        <p:spPr>
          <a:xfrm>
            <a:off x="1892595" y="442797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83C9B-9E31-4BEB-9A11-75745397893A}"/>
              </a:ext>
            </a:extLst>
          </p:cNvPr>
          <p:cNvSpPr txBox="1"/>
          <p:nvPr/>
        </p:nvSpPr>
        <p:spPr>
          <a:xfrm>
            <a:off x="2523460" y="4458749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04D8C-F1C2-4384-AE80-1F74341E1125}"/>
              </a:ext>
            </a:extLst>
          </p:cNvPr>
          <p:cNvSpPr txBox="1"/>
          <p:nvPr/>
        </p:nvSpPr>
        <p:spPr>
          <a:xfrm>
            <a:off x="1892595" y="55857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0BFAE-5223-47DA-8EDC-5D5957749809}"/>
              </a:ext>
            </a:extLst>
          </p:cNvPr>
          <p:cNvSpPr txBox="1"/>
          <p:nvPr/>
        </p:nvSpPr>
        <p:spPr>
          <a:xfrm>
            <a:off x="2523460" y="5616568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11334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3-1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853C656-396E-4C27-91AB-E3C4B4B5E214}"/>
              </a:ext>
            </a:extLst>
          </p:cNvPr>
          <p:cNvGrpSpPr/>
          <p:nvPr/>
        </p:nvGrpSpPr>
        <p:grpSpPr>
          <a:xfrm>
            <a:off x="7132878" y="2166225"/>
            <a:ext cx="4333718" cy="3774615"/>
            <a:chOff x="7015920" y="1975078"/>
            <a:chExt cx="4333718" cy="377461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DD96005-4258-42D6-A12F-C045CC598E91}"/>
                </a:ext>
              </a:extLst>
            </p:cNvPr>
            <p:cNvGrpSpPr/>
            <p:nvPr/>
          </p:nvGrpSpPr>
          <p:grpSpPr>
            <a:xfrm rot="5400000">
              <a:off x="7739111" y="2402746"/>
              <a:ext cx="310701" cy="542571"/>
              <a:chOff x="6390509" y="2209799"/>
              <a:chExt cx="828673" cy="1447093"/>
            </a:xfrm>
            <a:solidFill>
              <a:schemeClr val="accent4"/>
            </a:solidFill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CF29163-D606-4B45-BCCD-7EBCEC85BEA6}"/>
                  </a:ext>
                </a:extLst>
              </p:cNvPr>
              <p:cNvSpPr/>
              <p:nvPr/>
            </p:nvSpPr>
            <p:spPr>
              <a:xfrm>
                <a:off x="6390509" y="2209799"/>
                <a:ext cx="828673" cy="82867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624C82FC-1D25-4E5B-8072-0A5D63F716C8}"/>
                  </a:ext>
                </a:extLst>
              </p:cNvPr>
              <p:cNvSpPr/>
              <p:nvPr/>
            </p:nvSpPr>
            <p:spPr>
              <a:xfrm flipV="1">
                <a:off x="6427846" y="2800350"/>
                <a:ext cx="754001" cy="8565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1B3ABC-3255-4FC7-B878-827EDE6BD4DB}"/>
                </a:ext>
              </a:extLst>
            </p:cNvPr>
            <p:cNvSpPr/>
            <p:nvPr/>
          </p:nvSpPr>
          <p:spPr>
            <a:xfrm>
              <a:off x="7015920" y="1986643"/>
              <a:ext cx="152401" cy="3744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F8B340-A7B2-4A31-B75B-7E04FEB7791A}"/>
                </a:ext>
              </a:extLst>
            </p:cNvPr>
            <p:cNvSpPr/>
            <p:nvPr/>
          </p:nvSpPr>
          <p:spPr>
            <a:xfrm>
              <a:off x="7023100" y="2651927"/>
              <a:ext cx="145221" cy="30787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850A7A1-69C2-44BD-83A3-6BA10CBFFED0}"/>
                </a:ext>
              </a:extLst>
            </p:cNvPr>
            <p:cNvSpPr/>
            <p:nvPr/>
          </p:nvSpPr>
          <p:spPr>
            <a:xfrm>
              <a:off x="7270750" y="1975078"/>
              <a:ext cx="228600" cy="3708000"/>
            </a:xfrm>
            <a:prstGeom prst="rect">
              <a:avLst/>
            </a:prstGeom>
            <a:pattFill prst="ltHorz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19D3A30-787A-4D54-999D-CEE1512A8D60}"/>
                </a:ext>
              </a:extLst>
            </p:cNvPr>
            <p:cNvSpPr/>
            <p:nvPr/>
          </p:nvSpPr>
          <p:spPr>
            <a:xfrm>
              <a:off x="7274620" y="2653693"/>
              <a:ext cx="228600" cy="3096000"/>
            </a:xfrm>
            <a:prstGeom prst="rect">
              <a:avLst/>
            </a:prstGeom>
            <a:pattFill prst="ltHorz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A198FC-68FD-48B7-84D7-DD4A4070F626}"/>
                </a:ext>
              </a:extLst>
            </p:cNvPr>
            <p:cNvSpPr txBox="1"/>
            <p:nvPr/>
          </p:nvSpPr>
          <p:spPr>
            <a:xfrm>
              <a:off x="8251954" y="2518681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82.2%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0CBF60F-3C4A-44C6-A530-8542A45B9F0B}"/>
                </a:ext>
              </a:extLst>
            </p:cNvPr>
            <p:cNvGrpSpPr/>
            <p:nvPr/>
          </p:nvGrpSpPr>
          <p:grpSpPr>
            <a:xfrm rot="5400000">
              <a:off x="10082261" y="3329163"/>
              <a:ext cx="310701" cy="542571"/>
              <a:chOff x="6390509" y="2209799"/>
              <a:chExt cx="828673" cy="1447093"/>
            </a:xfrm>
            <a:solidFill>
              <a:schemeClr val="accent4"/>
            </a:solidFill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1C40F17-F7FD-4FD6-87AA-1424262127CA}"/>
                  </a:ext>
                </a:extLst>
              </p:cNvPr>
              <p:cNvSpPr/>
              <p:nvPr/>
            </p:nvSpPr>
            <p:spPr>
              <a:xfrm>
                <a:off x="6390509" y="2209799"/>
                <a:ext cx="828673" cy="82867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8FB87CE8-352D-4F66-B104-B9CD47B10EAF}"/>
                  </a:ext>
                </a:extLst>
              </p:cNvPr>
              <p:cNvSpPr/>
              <p:nvPr/>
            </p:nvSpPr>
            <p:spPr>
              <a:xfrm flipV="1">
                <a:off x="6427846" y="2800350"/>
                <a:ext cx="754001" cy="85654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AC2B93-6EE8-402A-831C-36D3D62CA07C}"/>
                </a:ext>
              </a:extLst>
            </p:cNvPr>
            <p:cNvSpPr/>
            <p:nvPr/>
          </p:nvSpPr>
          <p:spPr>
            <a:xfrm>
              <a:off x="9359070" y="1986643"/>
              <a:ext cx="152401" cy="3744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43D5CF-43CD-4F92-8F5F-6575E10B2653}"/>
                </a:ext>
              </a:extLst>
            </p:cNvPr>
            <p:cNvSpPr/>
            <p:nvPr/>
          </p:nvSpPr>
          <p:spPr>
            <a:xfrm>
              <a:off x="9366250" y="3600449"/>
              <a:ext cx="145221" cy="213019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26ED5F-6B75-4B16-9A82-E0A7E2E34D78}"/>
                </a:ext>
              </a:extLst>
            </p:cNvPr>
            <p:cNvSpPr/>
            <p:nvPr/>
          </p:nvSpPr>
          <p:spPr>
            <a:xfrm>
              <a:off x="9613900" y="1975078"/>
              <a:ext cx="228600" cy="3708000"/>
            </a:xfrm>
            <a:prstGeom prst="rect">
              <a:avLst/>
            </a:prstGeom>
            <a:pattFill prst="ltHorz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DB23F3-1AE3-4542-9B96-4AE3F9C81A28}"/>
                </a:ext>
              </a:extLst>
            </p:cNvPr>
            <p:cNvSpPr/>
            <p:nvPr/>
          </p:nvSpPr>
          <p:spPr>
            <a:xfrm>
              <a:off x="9613900" y="3600449"/>
              <a:ext cx="232470" cy="2149244"/>
            </a:xfrm>
            <a:prstGeom prst="rect">
              <a:avLst/>
            </a:prstGeom>
            <a:pattFill prst="ltHorz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89456D-B11E-40CF-A8EA-0E543C00715B}"/>
                </a:ext>
              </a:extLst>
            </p:cNvPr>
            <p:cNvSpPr txBox="1"/>
            <p:nvPr/>
          </p:nvSpPr>
          <p:spPr>
            <a:xfrm>
              <a:off x="10592700" y="3445098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56.9%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B400FE8-724F-4E32-9670-10EAFD2DB5E7}"/>
              </a:ext>
            </a:extLst>
          </p:cNvPr>
          <p:cNvGrpSpPr/>
          <p:nvPr/>
        </p:nvGrpSpPr>
        <p:grpSpPr>
          <a:xfrm>
            <a:off x="1758730" y="2524553"/>
            <a:ext cx="3111806" cy="3750646"/>
            <a:chOff x="2375860" y="2247899"/>
            <a:chExt cx="3111806" cy="375064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3FE0192-2CE0-405A-8949-291CE7507E3F}"/>
                </a:ext>
              </a:extLst>
            </p:cNvPr>
            <p:cNvSpPr/>
            <p:nvPr/>
          </p:nvSpPr>
          <p:spPr>
            <a:xfrm>
              <a:off x="2476500" y="2247900"/>
              <a:ext cx="552450" cy="322897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B3BFBCB-4D0A-4DCD-A3C9-E63E44948F61}"/>
                </a:ext>
              </a:extLst>
            </p:cNvPr>
            <p:cNvSpPr/>
            <p:nvPr/>
          </p:nvSpPr>
          <p:spPr>
            <a:xfrm>
              <a:off x="3257550" y="2247899"/>
              <a:ext cx="552450" cy="322897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05DBF26-F5FD-4BC5-8F61-C7B1DCB10E2B}"/>
                </a:ext>
              </a:extLst>
            </p:cNvPr>
            <p:cNvSpPr/>
            <p:nvPr/>
          </p:nvSpPr>
          <p:spPr>
            <a:xfrm>
              <a:off x="4038600" y="2247899"/>
              <a:ext cx="552450" cy="322897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25CB71F-4BE2-4552-8B7C-69F7FFB51FB5}"/>
                </a:ext>
              </a:extLst>
            </p:cNvPr>
            <p:cNvSpPr/>
            <p:nvPr/>
          </p:nvSpPr>
          <p:spPr>
            <a:xfrm>
              <a:off x="4819650" y="2247899"/>
              <a:ext cx="552450" cy="3228975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40C410F-68DB-4D57-AAFC-6789020E0CA5}"/>
                </a:ext>
              </a:extLst>
            </p:cNvPr>
            <p:cNvSpPr/>
            <p:nvPr/>
          </p:nvSpPr>
          <p:spPr>
            <a:xfrm>
              <a:off x="2476500" y="2800350"/>
              <a:ext cx="552450" cy="26765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12462B3-1AC8-418F-884E-660D692A36D7}"/>
                </a:ext>
              </a:extLst>
            </p:cNvPr>
            <p:cNvSpPr/>
            <p:nvPr/>
          </p:nvSpPr>
          <p:spPr>
            <a:xfrm>
              <a:off x="3257550" y="3200400"/>
              <a:ext cx="552450" cy="22764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4502AB5-1DCE-4614-B9CD-9AB5C688E764}"/>
                </a:ext>
              </a:extLst>
            </p:cNvPr>
            <p:cNvSpPr/>
            <p:nvPr/>
          </p:nvSpPr>
          <p:spPr>
            <a:xfrm>
              <a:off x="4038600" y="3924300"/>
              <a:ext cx="552450" cy="15525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F712628-99D0-48F6-8293-0B15F90F2C81}"/>
                </a:ext>
              </a:extLst>
            </p:cNvPr>
            <p:cNvSpPr/>
            <p:nvPr/>
          </p:nvSpPr>
          <p:spPr>
            <a:xfrm>
              <a:off x="4819650" y="4619624"/>
              <a:ext cx="552450" cy="8572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1E81D7-E552-4E54-94CB-D48D3927FA95}"/>
                </a:ext>
              </a:extLst>
            </p:cNvPr>
            <p:cNvSpPr txBox="1"/>
            <p:nvPr/>
          </p:nvSpPr>
          <p:spPr>
            <a:xfrm>
              <a:off x="2375860" y="5659991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82.9%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3F2BF3-A593-44C8-8A94-838E1B759728}"/>
                </a:ext>
              </a:extLst>
            </p:cNvPr>
            <p:cNvSpPr txBox="1"/>
            <p:nvPr/>
          </p:nvSpPr>
          <p:spPr>
            <a:xfrm>
              <a:off x="3168029" y="5659991"/>
              <a:ext cx="740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70.4%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95529F7-C3FF-4FCB-B399-4E9D0E5E52F2}"/>
                </a:ext>
              </a:extLst>
            </p:cNvPr>
            <p:cNvSpPr txBox="1"/>
            <p:nvPr/>
          </p:nvSpPr>
          <p:spPr>
            <a:xfrm>
              <a:off x="3947376" y="5659991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48.0%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8FB129-4644-427B-8E29-A87830A00075}"/>
                </a:ext>
              </a:extLst>
            </p:cNvPr>
            <p:cNvSpPr txBox="1"/>
            <p:nvPr/>
          </p:nvSpPr>
          <p:spPr>
            <a:xfrm>
              <a:off x="4732331" y="5659991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26.5%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E918BD56-97B4-467D-A298-A7D7330624CA}"/>
              </a:ext>
            </a:extLst>
          </p:cNvPr>
          <p:cNvSpPr/>
          <p:nvPr/>
        </p:nvSpPr>
        <p:spPr>
          <a:xfrm>
            <a:off x="1310640" y="1403498"/>
            <a:ext cx="3020375" cy="661284"/>
          </a:xfrm>
          <a:prstGeom prst="bracketPair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5D03B0-6357-4174-84B0-8D1FEA6B771B}"/>
              </a:ext>
            </a:extLst>
          </p:cNvPr>
          <p:cNvSpPr txBox="1"/>
          <p:nvPr/>
        </p:nvSpPr>
        <p:spPr>
          <a:xfrm flipH="1">
            <a:off x="2075183" y="1508853"/>
            <a:ext cx="167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기존 스타일</a:t>
            </a:r>
          </a:p>
        </p:txBody>
      </p:sp>
    </p:spTree>
    <p:extLst>
      <p:ext uri="{BB962C8B-B14F-4D97-AF65-F5344CB8AC3E}">
        <p14:creationId xmlns:p14="http://schemas.microsoft.com/office/powerpoint/2010/main" val="2836544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FE0192-2CE0-405A-8949-291CE7507E3F}"/>
              </a:ext>
            </a:extLst>
          </p:cNvPr>
          <p:cNvSpPr/>
          <p:nvPr/>
        </p:nvSpPr>
        <p:spPr>
          <a:xfrm>
            <a:off x="4640737" y="1727101"/>
            <a:ext cx="552450" cy="322897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3BFBCB-4D0A-4DCD-A3C9-E63E44948F61}"/>
              </a:ext>
            </a:extLst>
          </p:cNvPr>
          <p:cNvSpPr/>
          <p:nvPr/>
        </p:nvSpPr>
        <p:spPr>
          <a:xfrm>
            <a:off x="5421787" y="1727100"/>
            <a:ext cx="552450" cy="322897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5DBF26-F5FD-4BC5-8F61-C7B1DCB10E2B}"/>
              </a:ext>
            </a:extLst>
          </p:cNvPr>
          <p:cNvSpPr/>
          <p:nvPr/>
        </p:nvSpPr>
        <p:spPr>
          <a:xfrm>
            <a:off x="6202837" y="1727100"/>
            <a:ext cx="552450" cy="322897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25CB71F-4BE2-4552-8B7C-69F7FFB51FB5}"/>
              </a:ext>
            </a:extLst>
          </p:cNvPr>
          <p:cNvSpPr/>
          <p:nvPr/>
        </p:nvSpPr>
        <p:spPr>
          <a:xfrm>
            <a:off x="6983887" y="1727100"/>
            <a:ext cx="552450" cy="322897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0C410F-68DB-4D57-AAFC-6789020E0CA5}"/>
              </a:ext>
            </a:extLst>
          </p:cNvPr>
          <p:cNvSpPr/>
          <p:nvPr/>
        </p:nvSpPr>
        <p:spPr>
          <a:xfrm>
            <a:off x="4640737" y="2279551"/>
            <a:ext cx="552450" cy="2676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62B3-1AC8-418F-884E-660D692A36D7}"/>
              </a:ext>
            </a:extLst>
          </p:cNvPr>
          <p:cNvSpPr/>
          <p:nvPr/>
        </p:nvSpPr>
        <p:spPr>
          <a:xfrm>
            <a:off x="5421787" y="2679601"/>
            <a:ext cx="552450" cy="2276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502AB5-1DCE-4614-B9CD-9AB5C688E764}"/>
              </a:ext>
            </a:extLst>
          </p:cNvPr>
          <p:cNvSpPr/>
          <p:nvPr/>
        </p:nvSpPr>
        <p:spPr>
          <a:xfrm>
            <a:off x="6202837" y="3403501"/>
            <a:ext cx="552450" cy="1552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712628-99D0-48F6-8293-0B15F90F2C81}"/>
              </a:ext>
            </a:extLst>
          </p:cNvPr>
          <p:cNvSpPr/>
          <p:nvPr/>
        </p:nvSpPr>
        <p:spPr>
          <a:xfrm>
            <a:off x="6983887" y="4098825"/>
            <a:ext cx="552450" cy="857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1E81D7-E552-4E54-94CB-D48D3927FA95}"/>
              </a:ext>
            </a:extLst>
          </p:cNvPr>
          <p:cNvSpPr txBox="1"/>
          <p:nvPr/>
        </p:nvSpPr>
        <p:spPr>
          <a:xfrm>
            <a:off x="4531280" y="5139192"/>
            <a:ext cx="771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82.9%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3F2BF3-A593-44C8-8A94-838E1B759728}"/>
              </a:ext>
            </a:extLst>
          </p:cNvPr>
          <p:cNvSpPr txBox="1"/>
          <p:nvPr/>
        </p:nvSpPr>
        <p:spPr>
          <a:xfrm>
            <a:off x="5317037" y="5139192"/>
            <a:ext cx="771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70.4%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5529F7-C3FF-4FCB-B399-4E9D0E5E52F2}"/>
              </a:ext>
            </a:extLst>
          </p:cNvPr>
          <p:cNvSpPr txBox="1"/>
          <p:nvPr/>
        </p:nvSpPr>
        <p:spPr>
          <a:xfrm>
            <a:off x="6102796" y="5139192"/>
            <a:ext cx="771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48.0%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8FB129-4644-427B-8E29-A87830A00075}"/>
              </a:ext>
            </a:extLst>
          </p:cNvPr>
          <p:cNvSpPr txBox="1"/>
          <p:nvPr/>
        </p:nvSpPr>
        <p:spPr>
          <a:xfrm>
            <a:off x="6888553" y="5139192"/>
            <a:ext cx="771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26.5%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47A689-AE94-42ED-8625-E88B10E57FD6}"/>
              </a:ext>
            </a:extLst>
          </p:cNvPr>
          <p:cNvGrpSpPr/>
          <p:nvPr/>
        </p:nvGrpSpPr>
        <p:grpSpPr>
          <a:xfrm>
            <a:off x="349182" y="361507"/>
            <a:ext cx="3020375" cy="661284"/>
            <a:chOff x="349182" y="361507"/>
            <a:chExt cx="3020375" cy="661284"/>
          </a:xfrm>
        </p:grpSpPr>
        <p:sp>
          <p:nvSpPr>
            <p:cNvPr id="5" name="양쪽 대괄호 4">
              <a:extLst>
                <a:ext uri="{FF2B5EF4-FFF2-40B4-BE49-F238E27FC236}">
                  <a16:creationId xmlns:a16="http://schemas.microsoft.com/office/drawing/2014/main" id="{E918BD56-97B4-467D-A298-A7D7330624CA}"/>
                </a:ext>
              </a:extLst>
            </p:cNvPr>
            <p:cNvSpPr/>
            <p:nvPr/>
          </p:nvSpPr>
          <p:spPr>
            <a:xfrm>
              <a:off x="349182" y="361507"/>
              <a:ext cx="3020375" cy="661284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5D03B0-6357-4174-84B0-8D1FEA6B771B}"/>
                </a:ext>
              </a:extLst>
            </p:cNvPr>
            <p:cNvSpPr txBox="1"/>
            <p:nvPr/>
          </p:nvSpPr>
          <p:spPr>
            <a:xfrm flipH="1">
              <a:off x="688441" y="466862"/>
              <a:ext cx="2341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</a:rPr>
                <a:t>다크</a:t>
              </a:r>
              <a:r>
                <a:rPr lang="ko-KR" altLang="en-US" sz="2400" dirty="0">
                  <a:solidFill>
                    <a:schemeClr val="bg1"/>
                  </a:solidFill>
                </a:rPr>
                <a:t> 모드 스타일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188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EC0D5E-522D-4E75-AF17-580F02B49007}"/>
              </a:ext>
            </a:extLst>
          </p:cNvPr>
          <p:cNvGrpSpPr/>
          <p:nvPr/>
        </p:nvGrpSpPr>
        <p:grpSpPr>
          <a:xfrm rot="5400000">
            <a:off x="4864983" y="2370609"/>
            <a:ext cx="310701" cy="542571"/>
            <a:chOff x="6390509" y="2209799"/>
            <a:chExt cx="828673" cy="1447093"/>
          </a:xfrm>
          <a:solidFill>
            <a:schemeClr val="accent4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754479-9424-49B3-A7E0-73A69815BEB4}"/>
                </a:ext>
              </a:extLst>
            </p:cNvPr>
            <p:cNvSpPr/>
            <p:nvPr/>
          </p:nvSpPr>
          <p:spPr>
            <a:xfrm>
              <a:off x="6390509" y="2209799"/>
              <a:ext cx="828673" cy="828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14CDFAC4-406F-46C9-9AA7-C6BE711C07FB}"/>
                </a:ext>
              </a:extLst>
            </p:cNvPr>
            <p:cNvSpPr/>
            <p:nvPr/>
          </p:nvSpPr>
          <p:spPr>
            <a:xfrm flipV="1">
              <a:off x="6427846" y="2800350"/>
              <a:ext cx="754001" cy="8565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5E6BB7-4521-4AEF-9183-1023821F7873}"/>
              </a:ext>
            </a:extLst>
          </p:cNvPr>
          <p:cNvSpPr/>
          <p:nvPr/>
        </p:nvSpPr>
        <p:spPr>
          <a:xfrm>
            <a:off x="4141792" y="1954506"/>
            <a:ext cx="152401" cy="37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394C44-59DF-41C4-80CC-6F04DE32DDEB}"/>
              </a:ext>
            </a:extLst>
          </p:cNvPr>
          <p:cNvSpPr/>
          <p:nvPr/>
        </p:nvSpPr>
        <p:spPr>
          <a:xfrm>
            <a:off x="4148972" y="2619790"/>
            <a:ext cx="145221" cy="30787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E7B794-B6A1-405A-A905-6B22A56AED24}"/>
              </a:ext>
            </a:extLst>
          </p:cNvPr>
          <p:cNvSpPr/>
          <p:nvPr/>
        </p:nvSpPr>
        <p:spPr>
          <a:xfrm>
            <a:off x="4396622" y="1942941"/>
            <a:ext cx="228600" cy="3708000"/>
          </a:xfrm>
          <a:prstGeom prst="rect">
            <a:avLst/>
          </a:prstGeom>
          <a:pattFill prst="lt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B41284-896E-40B1-85E0-1CF5DB292CB9}"/>
              </a:ext>
            </a:extLst>
          </p:cNvPr>
          <p:cNvSpPr/>
          <p:nvPr/>
        </p:nvSpPr>
        <p:spPr>
          <a:xfrm>
            <a:off x="4400492" y="2621556"/>
            <a:ext cx="228600" cy="3096000"/>
          </a:xfrm>
          <a:prstGeom prst="rect">
            <a:avLst/>
          </a:prstGeom>
          <a:pattFill prst="ltHorz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446942-519D-4BE6-B654-A88CA950B51A}"/>
              </a:ext>
            </a:extLst>
          </p:cNvPr>
          <p:cNvSpPr txBox="1"/>
          <p:nvPr/>
        </p:nvSpPr>
        <p:spPr>
          <a:xfrm>
            <a:off x="5368208" y="2486544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82.2%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75A88A-588D-42A8-81B8-D75F35F3BFCF}"/>
              </a:ext>
            </a:extLst>
          </p:cNvPr>
          <p:cNvGrpSpPr/>
          <p:nvPr/>
        </p:nvGrpSpPr>
        <p:grpSpPr>
          <a:xfrm rot="5400000">
            <a:off x="7208133" y="3297026"/>
            <a:ext cx="310701" cy="542571"/>
            <a:chOff x="6390509" y="2209799"/>
            <a:chExt cx="828673" cy="1447093"/>
          </a:xfrm>
          <a:solidFill>
            <a:schemeClr val="accent4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88B00F-2EB2-4185-AB8F-428CD33C7D38}"/>
                </a:ext>
              </a:extLst>
            </p:cNvPr>
            <p:cNvSpPr/>
            <p:nvPr/>
          </p:nvSpPr>
          <p:spPr>
            <a:xfrm>
              <a:off x="6390509" y="2209799"/>
              <a:ext cx="828673" cy="828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8E45A224-5323-4431-8FAD-46C457CF67D8}"/>
                </a:ext>
              </a:extLst>
            </p:cNvPr>
            <p:cNvSpPr/>
            <p:nvPr/>
          </p:nvSpPr>
          <p:spPr>
            <a:xfrm flipV="1">
              <a:off x="6427846" y="2800350"/>
              <a:ext cx="754001" cy="8565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A9BB-96E9-4DA8-9B7E-00B2D9CF906A}"/>
              </a:ext>
            </a:extLst>
          </p:cNvPr>
          <p:cNvSpPr/>
          <p:nvPr/>
        </p:nvSpPr>
        <p:spPr>
          <a:xfrm>
            <a:off x="6484942" y="1954506"/>
            <a:ext cx="152401" cy="37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F9B27A-DDDD-4327-97A4-0FCBB0E5A787}"/>
              </a:ext>
            </a:extLst>
          </p:cNvPr>
          <p:cNvSpPr/>
          <p:nvPr/>
        </p:nvSpPr>
        <p:spPr>
          <a:xfrm>
            <a:off x="6492122" y="3568312"/>
            <a:ext cx="145221" cy="21301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75502A-6226-40DA-8719-161406268DAB}"/>
              </a:ext>
            </a:extLst>
          </p:cNvPr>
          <p:cNvSpPr/>
          <p:nvPr/>
        </p:nvSpPr>
        <p:spPr>
          <a:xfrm>
            <a:off x="6739772" y="1942941"/>
            <a:ext cx="228600" cy="3708000"/>
          </a:xfrm>
          <a:prstGeom prst="rect">
            <a:avLst/>
          </a:prstGeom>
          <a:pattFill prst="lt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83579B-EF49-47AC-A78D-7C720ABDF348}"/>
              </a:ext>
            </a:extLst>
          </p:cNvPr>
          <p:cNvSpPr/>
          <p:nvPr/>
        </p:nvSpPr>
        <p:spPr>
          <a:xfrm>
            <a:off x="6739772" y="3568312"/>
            <a:ext cx="232470" cy="2149244"/>
          </a:xfrm>
          <a:prstGeom prst="rect">
            <a:avLst/>
          </a:prstGeom>
          <a:pattFill prst="ltHorz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589E2F-43DE-4038-8591-F986374A2E58}"/>
              </a:ext>
            </a:extLst>
          </p:cNvPr>
          <p:cNvSpPr txBox="1"/>
          <p:nvPr/>
        </p:nvSpPr>
        <p:spPr>
          <a:xfrm>
            <a:off x="7711359" y="3412961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56.9%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9E01CE-6282-4B8B-A66A-DFE808259561}"/>
              </a:ext>
            </a:extLst>
          </p:cNvPr>
          <p:cNvGrpSpPr/>
          <p:nvPr/>
        </p:nvGrpSpPr>
        <p:grpSpPr>
          <a:xfrm>
            <a:off x="349182" y="361507"/>
            <a:ext cx="3020375" cy="661284"/>
            <a:chOff x="349182" y="361507"/>
            <a:chExt cx="3020375" cy="661284"/>
          </a:xfrm>
        </p:grpSpPr>
        <p:sp>
          <p:nvSpPr>
            <p:cNvPr id="34" name="양쪽 대괄호 33">
              <a:extLst>
                <a:ext uri="{FF2B5EF4-FFF2-40B4-BE49-F238E27FC236}">
                  <a16:creationId xmlns:a16="http://schemas.microsoft.com/office/drawing/2014/main" id="{9E1F5E47-7C94-4C04-8600-A25A7DC19847}"/>
                </a:ext>
              </a:extLst>
            </p:cNvPr>
            <p:cNvSpPr/>
            <p:nvPr/>
          </p:nvSpPr>
          <p:spPr>
            <a:xfrm>
              <a:off x="349182" y="361507"/>
              <a:ext cx="3020375" cy="661284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8A85B1-3FCF-4AF0-8748-778128193426}"/>
                </a:ext>
              </a:extLst>
            </p:cNvPr>
            <p:cNvSpPr txBox="1"/>
            <p:nvPr/>
          </p:nvSpPr>
          <p:spPr>
            <a:xfrm flipH="1">
              <a:off x="688441" y="466862"/>
              <a:ext cx="2341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</a:rPr>
                <a:t>다크</a:t>
              </a:r>
              <a:r>
                <a:rPr lang="ko-KR" altLang="en-US" sz="2400" dirty="0">
                  <a:solidFill>
                    <a:schemeClr val="bg1"/>
                  </a:solidFill>
                </a:rPr>
                <a:t> 모드 스타일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47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8336F8-1796-48F9-BBA3-0D160EABB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b="102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42BFE-1267-4A0B-93B0-787595E0CBFB}"/>
              </a:ext>
            </a:extLst>
          </p:cNvPr>
          <p:cNvSpPr txBox="1"/>
          <p:nvPr/>
        </p:nvSpPr>
        <p:spPr>
          <a:xfrm>
            <a:off x="3660078" y="1059985"/>
            <a:ext cx="487184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COVID-19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633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8336F8-1796-48F9-BBA3-0D160EABB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b="102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D7AE88-6CDB-4A80-B7AE-6B3EA6F85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2DE50-65CF-4526-8AA4-D85713C1FC00}"/>
              </a:ext>
            </a:extLst>
          </p:cNvPr>
          <p:cNvSpPr txBox="1"/>
          <p:nvPr/>
        </p:nvSpPr>
        <p:spPr>
          <a:xfrm>
            <a:off x="3833203" y="2859209"/>
            <a:ext cx="4525598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거리두기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779B970-6652-40BD-8B9A-8B2042844644}"/>
              </a:ext>
            </a:extLst>
          </p:cNvPr>
          <p:cNvSpPr/>
          <p:nvPr/>
        </p:nvSpPr>
        <p:spPr>
          <a:xfrm>
            <a:off x="1690577" y="2456114"/>
            <a:ext cx="8761228" cy="197765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186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A524DC-5AC0-41DD-BB30-0CF95250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6" b="7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19D9CB7-6B53-4109-B581-28ED66C30099}"/>
              </a:ext>
            </a:extLst>
          </p:cNvPr>
          <p:cNvGrpSpPr/>
          <p:nvPr/>
        </p:nvGrpSpPr>
        <p:grpSpPr>
          <a:xfrm>
            <a:off x="2425700" y="4876800"/>
            <a:ext cx="2971800" cy="812800"/>
            <a:chOff x="2425700" y="4876800"/>
            <a:chExt cx="2971800" cy="8128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2A5E2F-2C0F-4F46-954B-792C33ECA85E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06A176-00EB-4224-A2FF-75CCE6C375FC}"/>
                </a:ext>
              </a:extLst>
            </p:cNvPr>
            <p:cNvSpPr txBox="1"/>
            <p:nvPr/>
          </p:nvSpPr>
          <p:spPr>
            <a:xfrm>
              <a:off x="2590800" y="4990812"/>
              <a:ext cx="2653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#</a:t>
              </a:r>
              <a:r>
                <a:rPr lang="ko-KR" altLang="en-US" sz="3200" dirty="0" err="1"/>
                <a:t>여행스타그램</a:t>
              </a:r>
              <a:endParaRPr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5094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A524DC-5AC0-41DD-BB30-0CF95250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6" b="78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14F135-36ED-4B0E-BC20-6C5FC2AE28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9CCC0-01D0-4714-A03A-3DA47E8692FD}"/>
              </a:ext>
            </a:extLst>
          </p:cNvPr>
          <p:cNvSpPr txBox="1"/>
          <p:nvPr/>
        </p:nvSpPr>
        <p:spPr>
          <a:xfrm>
            <a:off x="2590075" y="2859209"/>
            <a:ext cx="701185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트렌드의 변화</a:t>
            </a: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6EDAC6D-91C6-496F-A5F7-3B722B158290}"/>
              </a:ext>
            </a:extLst>
          </p:cNvPr>
          <p:cNvSpPr/>
          <p:nvPr/>
        </p:nvSpPr>
        <p:spPr>
          <a:xfrm>
            <a:off x="1690577" y="2456114"/>
            <a:ext cx="8761228" cy="197765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04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F11F87-8461-46A0-8856-FA8FE4332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93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F11F87-8461-46A0-8856-FA8FE4332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022FAA-34C5-4A72-B1B0-8330116AE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95FA8-28A0-4A8E-928A-C5C902AF4C0E}"/>
              </a:ext>
            </a:extLst>
          </p:cNvPr>
          <p:cNvSpPr txBox="1"/>
          <p:nvPr/>
        </p:nvSpPr>
        <p:spPr>
          <a:xfrm>
            <a:off x="2590074" y="2859209"/>
            <a:ext cx="701185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대세는 </a:t>
            </a:r>
            <a:r>
              <a:rPr lang="ko-KR" altLang="en-US" sz="8800" b="1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비대면</a:t>
            </a:r>
            <a:endParaRPr lang="ko-KR" altLang="en-US" sz="88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40F8874D-D597-45A8-AC0B-82AF713EA059}"/>
              </a:ext>
            </a:extLst>
          </p:cNvPr>
          <p:cNvSpPr/>
          <p:nvPr/>
        </p:nvSpPr>
        <p:spPr>
          <a:xfrm>
            <a:off x="1690577" y="2456114"/>
            <a:ext cx="8761228" cy="197765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287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1018EB-C9D3-4B75-93A5-6E5C9F625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6" b="5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FD4842A-23D9-495E-AC22-CC15BB017C2C}"/>
              </a:ext>
            </a:extLst>
          </p:cNvPr>
          <p:cNvGrpSpPr/>
          <p:nvPr/>
        </p:nvGrpSpPr>
        <p:grpSpPr>
          <a:xfrm>
            <a:off x="2946400" y="5232400"/>
            <a:ext cx="1955800" cy="812800"/>
            <a:chOff x="2425700" y="4876800"/>
            <a:chExt cx="2971800" cy="8128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D52684-7970-441A-971E-F8AE4FC18CA0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2E2884-91AD-4207-A2E2-A1C922F70455}"/>
                </a:ext>
              </a:extLst>
            </p:cNvPr>
            <p:cNvSpPr txBox="1"/>
            <p:nvPr/>
          </p:nvSpPr>
          <p:spPr>
            <a:xfrm>
              <a:off x="2590801" y="4990812"/>
              <a:ext cx="2329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#</a:t>
              </a:r>
              <a:r>
                <a:rPr lang="ko-KR" altLang="en-US" sz="3200" dirty="0"/>
                <a:t>모바일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4D272F-45DD-4573-A75E-A4632FDBCD99}"/>
              </a:ext>
            </a:extLst>
          </p:cNvPr>
          <p:cNvGrpSpPr/>
          <p:nvPr/>
        </p:nvGrpSpPr>
        <p:grpSpPr>
          <a:xfrm>
            <a:off x="5010856" y="5232399"/>
            <a:ext cx="1955800" cy="812800"/>
            <a:chOff x="2425700" y="4876800"/>
            <a:chExt cx="2971800" cy="8128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4DDAA1-A01E-4C94-AC3B-7F0AD8E52CBF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77DCE-E86C-4F31-9E31-E91D1E99F05E}"/>
                </a:ext>
              </a:extLst>
            </p:cNvPr>
            <p:cNvSpPr txBox="1"/>
            <p:nvPr/>
          </p:nvSpPr>
          <p:spPr>
            <a:xfrm>
              <a:off x="2590801" y="4990812"/>
              <a:ext cx="26627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#</a:t>
              </a:r>
              <a:r>
                <a:rPr lang="ko-KR" altLang="en-US" sz="3200" spc="-300" dirty="0"/>
                <a:t>전자결제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5B9D3-40E7-4D28-9060-118F5DFDCEC7}"/>
              </a:ext>
            </a:extLst>
          </p:cNvPr>
          <p:cNvGrpSpPr/>
          <p:nvPr/>
        </p:nvGrpSpPr>
        <p:grpSpPr>
          <a:xfrm>
            <a:off x="7075312" y="5232399"/>
            <a:ext cx="1955800" cy="812800"/>
            <a:chOff x="2425700" y="4876800"/>
            <a:chExt cx="2971800" cy="8128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12208E3-8145-48F8-B581-587B7B13492D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D40BDE-D5EF-4790-8500-A351AC1A9459}"/>
                </a:ext>
              </a:extLst>
            </p:cNvPr>
            <p:cNvSpPr txBox="1"/>
            <p:nvPr/>
          </p:nvSpPr>
          <p:spPr>
            <a:xfrm>
              <a:off x="2590801" y="4990812"/>
              <a:ext cx="2095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/>
                <a:t>#</a:t>
              </a:r>
              <a:r>
                <a:rPr lang="ko-KR" altLang="en-US" sz="3200" spc="-300" dirty="0"/>
                <a:t>간소화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022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1A8C16-B207-412F-8D7C-D60DCD2AB9AA}"/>
              </a:ext>
            </a:extLst>
          </p:cNvPr>
          <p:cNvSpPr txBox="1"/>
          <p:nvPr/>
        </p:nvSpPr>
        <p:spPr>
          <a:xfrm>
            <a:off x="999461" y="3059668"/>
            <a:ext cx="167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0C3D8-0EFA-46CC-A2E4-545C029C0FC9}"/>
              </a:ext>
            </a:extLst>
          </p:cNvPr>
          <p:cNvSpPr txBox="1"/>
          <p:nvPr/>
        </p:nvSpPr>
        <p:spPr>
          <a:xfrm>
            <a:off x="999461" y="3429000"/>
            <a:ext cx="519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59A77E-6561-4A78-98E4-DE65513EC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082" b="1165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8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2A6B90E-6E8B-40BA-9EA1-37F89BEB8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2" b="165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FD4842A-23D9-495E-AC22-CC15BB017C2C}"/>
              </a:ext>
            </a:extLst>
          </p:cNvPr>
          <p:cNvGrpSpPr/>
          <p:nvPr/>
        </p:nvGrpSpPr>
        <p:grpSpPr>
          <a:xfrm>
            <a:off x="2946400" y="5232400"/>
            <a:ext cx="1955800" cy="812800"/>
            <a:chOff x="2425700" y="4876800"/>
            <a:chExt cx="2971800" cy="8128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D52684-7970-441A-971E-F8AE4FC18CA0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2E2884-91AD-4207-A2E2-A1C922F70455}"/>
                </a:ext>
              </a:extLst>
            </p:cNvPr>
            <p:cNvSpPr txBox="1"/>
            <p:nvPr/>
          </p:nvSpPr>
          <p:spPr>
            <a:xfrm>
              <a:off x="2590801" y="4990812"/>
              <a:ext cx="2333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#AI</a:t>
              </a:r>
              <a:r>
                <a:rPr lang="ko-KR" altLang="en-US" sz="3200" dirty="0"/>
                <a:t>기술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4D272F-45DD-4573-A75E-A4632FDBCD99}"/>
              </a:ext>
            </a:extLst>
          </p:cNvPr>
          <p:cNvGrpSpPr/>
          <p:nvPr/>
        </p:nvGrpSpPr>
        <p:grpSpPr>
          <a:xfrm>
            <a:off x="5010856" y="5232399"/>
            <a:ext cx="1955800" cy="812800"/>
            <a:chOff x="2425700" y="4876800"/>
            <a:chExt cx="2971800" cy="8128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4DDAA1-A01E-4C94-AC3B-7F0AD8E52CBF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77DCE-E86C-4F31-9E31-E91D1E99F05E}"/>
                </a:ext>
              </a:extLst>
            </p:cNvPr>
            <p:cNvSpPr txBox="1"/>
            <p:nvPr/>
          </p:nvSpPr>
          <p:spPr>
            <a:xfrm>
              <a:off x="2590801" y="4990812"/>
              <a:ext cx="26627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#</a:t>
              </a:r>
              <a:r>
                <a:rPr lang="ko-KR" altLang="en-US" sz="3200" spc="-300" dirty="0"/>
                <a:t>유통변화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5B9D3-40E7-4D28-9060-118F5DFDCEC7}"/>
              </a:ext>
            </a:extLst>
          </p:cNvPr>
          <p:cNvGrpSpPr/>
          <p:nvPr/>
        </p:nvGrpSpPr>
        <p:grpSpPr>
          <a:xfrm>
            <a:off x="7075312" y="5232399"/>
            <a:ext cx="1955800" cy="812800"/>
            <a:chOff x="2425700" y="4876800"/>
            <a:chExt cx="2971800" cy="8128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12208E3-8145-48F8-B581-587B7B13492D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D40BDE-D5EF-4790-8500-A351AC1A9459}"/>
                </a:ext>
              </a:extLst>
            </p:cNvPr>
            <p:cNvSpPr txBox="1"/>
            <p:nvPr/>
          </p:nvSpPr>
          <p:spPr>
            <a:xfrm>
              <a:off x="2590801" y="4990812"/>
              <a:ext cx="2604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/>
                <a:t>#</a:t>
              </a:r>
              <a:r>
                <a:rPr lang="ko-KR" altLang="en-US" sz="3200" spc="-300" dirty="0" err="1"/>
                <a:t>언컨택트</a:t>
              </a:r>
              <a:endParaRPr lang="ko-KR" altLang="en-US" sz="32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519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556EA32-7693-4B8C-BC4C-B77107A3FB36}"/>
              </a:ext>
            </a:extLst>
          </p:cNvPr>
          <p:cNvCxnSpPr/>
          <p:nvPr/>
        </p:nvCxnSpPr>
        <p:spPr>
          <a:xfrm>
            <a:off x="3943350" y="3479800"/>
            <a:ext cx="430530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94004CE6-5D59-4D27-AD10-E102E09EEBBE}"/>
              </a:ext>
            </a:extLst>
          </p:cNvPr>
          <p:cNvSpPr/>
          <p:nvPr/>
        </p:nvSpPr>
        <p:spPr>
          <a:xfrm>
            <a:off x="711200" y="2133600"/>
            <a:ext cx="2666997" cy="2666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FA64D73-4DFE-4355-832F-935488209315}"/>
              </a:ext>
            </a:extLst>
          </p:cNvPr>
          <p:cNvSpPr/>
          <p:nvPr/>
        </p:nvSpPr>
        <p:spPr>
          <a:xfrm>
            <a:off x="8813803" y="2146301"/>
            <a:ext cx="2666997" cy="2666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DD8F1-3446-4A79-945F-890C600A26E0}"/>
              </a:ext>
            </a:extLst>
          </p:cNvPr>
          <p:cNvSpPr txBox="1"/>
          <p:nvPr/>
        </p:nvSpPr>
        <p:spPr>
          <a:xfrm>
            <a:off x="5070719" y="2413001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거리두기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DD2FB-18B5-448A-933E-F938A4A5C342}"/>
              </a:ext>
            </a:extLst>
          </p:cNvPr>
          <p:cNvSpPr txBox="1"/>
          <p:nvPr/>
        </p:nvSpPr>
        <p:spPr>
          <a:xfrm>
            <a:off x="1586881" y="2818079"/>
            <a:ext cx="9156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4C31A-EEC8-4C40-8823-0B2585EC6B66}"/>
              </a:ext>
            </a:extLst>
          </p:cNvPr>
          <p:cNvSpPr txBox="1"/>
          <p:nvPr/>
        </p:nvSpPr>
        <p:spPr>
          <a:xfrm>
            <a:off x="9689483" y="2818079"/>
            <a:ext cx="9156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886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2BF506-096D-4FC1-ACFE-1067388E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8" b="110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14FB981-0C58-4A6D-A280-D2622297CBBE}"/>
              </a:ext>
            </a:extLst>
          </p:cNvPr>
          <p:cNvGrpSpPr/>
          <p:nvPr/>
        </p:nvGrpSpPr>
        <p:grpSpPr>
          <a:xfrm>
            <a:off x="5448300" y="4876800"/>
            <a:ext cx="1955800" cy="812800"/>
            <a:chOff x="2425700" y="4876800"/>
            <a:chExt cx="2971800" cy="812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DA4573-CD20-4B02-820A-A9F91E701DC1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3E2B2D-7E80-4FA7-B76F-60FCCEAF705A}"/>
                </a:ext>
              </a:extLst>
            </p:cNvPr>
            <p:cNvSpPr txBox="1"/>
            <p:nvPr/>
          </p:nvSpPr>
          <p:spPr>
            <a:xfrm>
              <a:off x="2590800" y="4990812"/>
              <a:ext cx="1532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#</a:t>
              </a:r>
              <a:r>
                <a:rPr lang="ko-KR" altLang="en-US" sz="3200" dirty="0" err="1"/>
                <a:t>홈카페</a:t>
              </a:r>
              <a:endParaRPr lang="ko-KR" altLang="en-US" sz="32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679519-FC69-496F-A067-8B3E77AEE8BD}"/>
              </a:ext>
            </a:extLst>
          </p:cNvPr>
          <p:cNvGrpSpPr/>
          <p:nvPr/>
        </p:nvGrpSpPr>
        <p:grpSpPr>
          <a:xfrm>
            <a:off x="7512756" y="4876799"/>
            <a:ext cx="1955800" cy="812800"/>
            <a:chOff x="2425700" y="4876800"/>
            <a:chExt cx="2971800" cy="8128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FA98AD-ED52-45D1-94BC-13DF60BB14B2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385FBF-82A4-430D-BC52-CBCF9E4FF361}"/>
                </a:ext>
              </a:extLst>
            </p:cNvPr>
            <p:cNvSpPr txBox="1"/>
            <p:nvPr/>
          </p:nvSpPr>
          <p:spPr>
            <a:xfrm>
              <a:off x="2590801" y="4990812"/>
              <a:ext cx="176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#</a:t>
              </a:r>
              <a:r>
                <a:rPr lang="ko-KR" altLang="en-US" sz="3200" dirty="0" err="1"/>
                <a:t>집밥</a:t>
              </a:r>
              <a:endParaRPr lang="ko-KR" altLang="en-US" sz="32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A7F139-88E4-493E-BF2F-CCE705EE363E}"/>
              </a:ext>
            </a:extLst>
          </p:cNvPr>
          <p:cNvGrpSpPr/>
          <p:nvPr/>
        </p:nvGrpSpPr>
        <p:grpSpPr>
          <a:xfrm>
            <a:off x="9577212" y="4876799"/>
            <a:ext cx="1955800" cy="812800"/>
            <a:chOff x="2425700" y="4876800"/>
            <a:chExt cx="2971800" cy="8128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BB59A5-C87C-4843-ADCC-C6EF95813101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973D5E-EB7F-4FF0-B8B0-BC8200404D2B}"/>
                </a:ext>
              </a:extLst>
            </p:cNvPr>
            <p:cNvSpPr txBox="1"/>
            <p:nvPr/>
          </p:nvSpPr>
          <p:spPr>
            <a:xfrm>
              <a:off x="2590801" y="4990812"/>
              <a:ext cx="2604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/>
                <a:t>#</a:t>
              </a:r>
              <a:r>
                <a:rPr lang="ko-KR" altLang="en-US" sz="3200" spc="-300" dirty="0"/>
                <a:t>인테리어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271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1B75A5-AB97-4EF0-BB5F-84700A0C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 b="78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FD4842A-23D9-495E-AC22-CC15BB017C2C}"/>
              </a:ext>
            </a:extLst>
          </p:cNvPr>
          <p:cNvGrpSpPr/>
          <p:nvPr/>
        </p:nvGrpSpPr>
        <p:grpSpPr>
          <a:xfrm>
            <a:off x="2946400" y="5232400"/>
            <a:ext cx="1955800" cy="812800"/>
            <a:chOff x="2425700" y="4876800"/>
            <a:chExt cx="2971800" cy="8128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D52684-7970-441A-971E-F8AE4FC18CA0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2E2884-91AD-4207-A2E2-A1C922F70455}"/>
                </a:ext>
              </a:extLst>
            </p:cNvPr>
            <p:cNvSpPr txBox="1"/>
            <p:nvPr/>
          </p:nvSpPr>
          <p:spPr>
            <a:xfrm>
              <a:off x="2590801" y="4990812"/>
              <a:ext cx="2329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#</a:t>
              </a:r>
              <a:r>
                <a:rPr lang="ko-KR" altLang="en-US" sz="3200" dirty="0" err="1"/>
                <a:t>레트로</a:t>
              </a:r>
              <a:endParaRPr lang="ko-KR" altLang="en-US" sz="32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4D272F-45DD-4573-A75E-A4632FDBCD99}"/>
              </a:ext>
            </a:extLst>
          </p:cNvPr>
          <p:cNvGrpSpPr/>
          <p:nvPr/>
        </p:nvGrpSpPr>
        <p:grpSpPr>
          <a:xfrm>
            <a:off x="5010856" y="5232399"/>
            <a:ext cx="1955800" cy="812800"/>
            <a:chOff x="2425700" y="4876800"/>
            <a:chExt cx="2971800" cy="8128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4DDAA1-A01E-4C94-AC3B-7F0AD8E52CBF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77DCE-E86C-4F31-9E31-E91D1E99F05E}"/>
                </a:ext>
              </a:extLst>
            </p:cNvPr>
            <p:cNvSpPr txBox="1"/>
            <p:nvPr/>
          </p:nvSpPr>
          <p:spPr>
            <a:xfrm>
              <a:off x="2590801" y="4990812"/>
              <a:ext cx="26627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#</a:t>
              </a:r>
              <a:r>
                <a:rPr lang="ko-KR" altLang="en-US" sz="3200" spc="-300" dirty="0"/>
                <a:t>아날로그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5B9D3-40E7-4D28-9060-118F5DFDCEC7}"/>
              </a:ext>
            </a:extLst>
          </p:cNvPr>
          <p:cNvGrpSpPr/>
          <p:nvPr/>
        </p:nvGrpSpPr>
        <p:grpSpPr>
          <a:xfrm>
            <a:off x="7075312" y="5232399"/>
            <a:ext cx="1955800" cy="812800"/>
            <a:chOff x="2425700" y="4876800"/>
            <a:chExt cx="2971800" cy="8128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12208E3-8145-48F8-B581-587B7B13492D}"/>
                </a:ext>
              </a:extLst>
            </p:cNvPr>
            <p:cNvSpPr/>
            <p:nvPr/>
          </p:nvSpPr>
          <p:spPr>
            <a:xfrm>
              <a:off x="2425700" y="4876800"/>
              <a:ext cx="29718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D40BDE-D5EF-4790-8500-A351AC1A9459}"/>
                </a:ext>
              </a:extLst>
            </p:cNvPr>
            <p:cNvSpPr txBox="1"/>
            <p:nvPr/>
          </p:nvSpPr>
          <p:spPr>
            <a:xfrm>
              <a:off x="2590801" y="4990812"/>
              <a:ext cx="1586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/>
                <a:t>#</a:t>
              </a:r>
              <a:r>
                <a:rPr lang="ko-KR" altLang="en-US" sz="3200" spc="-300" dirty="0"/>
                <a:t>조화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7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AA0303-BCD8-43AD-85E7-1DF0E29E6634}"/>
              </a:ext>
            </a:extLst>
          </p:cNvPr>
          <p:cNvSpPr/>
          <p:nvPr/>
        </p:nvSpPr>
        <p:spPr>
          <a:xfrm>
            <a:off x="1447459" y="1084528"/>
            <a:ext cx="3286752" cy="4653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635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870940-ACCD-452F-8918-152ED46B475E}"/>
              </a:ext>
            </a:extLst>
          </p:cNvPr>
          <p:cNvGrpSpPr/>
          <p:nvPr/>
        </p:nvGrpSpPr>
        <p:grpSpPr>
          <a:xfrm>
            <a:off x="380629" y="1806838"/>
            <a:ext cx="1866839" cy="1832690"/>
            <a:chOff x="380629" y="1806838"/>
            <a:chExt cx="1866839" cy="183269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538524FF-D757-4F41-9619-DABE951FEF0C}"/>
                </a:ext>
              </a:extLst>
            </p:cNvPr>
            <p:cNvSpPr/>
            <p:nvPr/>
          </p:nvSpPr>
          <p:spPr>
            <a:xfrm rot="1746714">
              <a:off x="552891" y="2062724"/>
              <a:ext cx="1594884" cy="1374900"/>
            </a:xfrm>
            <a:prstGeom prst="triangle">
              <a:avLst/>
            </a:prstGeom>
            <a:pattFill prst="trellis">
              <a:fgClr>
                <a:schemeClr val="accent1"/>
              </a:fgClr>
              <a:bgClr>
                <a:schemeClr val="tx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00541470-4C31-47CA-926C-14728B4779B8}"/>
                </a:ext>
              </a:extLst>
            </p:cNvPr>
            <p:cNvSpPr/>
            <p:nvPr/>
          </p:nvSpPr>
          <p:spPr>
            <a:xfrm rot="1746714">
              <a:off x="552892" y="1818289"/>
              <a:ext cx="1594884" cy="1374900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0EB389A5-ADE2-4C5F-B384-128E4FE63B48}"/>
                </a:ext>
              </a:extLst>
            </p:cNvPr>
            <p:cNvSpPr/>
            <p:nvPr/>
          </p:nvSpPr>
          <p:spPr>
            <a:xfrm rot="1746714">
              <a:off x="380629" y="180683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59A3C4BE-35CD-450E-9881-349926A9A485}"/>
                </a:ext>
              </a:extLst>
            </p:cNvPr>
            <p:cNvSpPr/>
            <p:nvPr/>
          </p:nvSpPr>
          <p:spPr>
            <a:xfrm rot="1746714">
              <a:off x="652584" y="226462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8E1CB-508E-438A-9B9A-9812ECCD09BE}"/>
              </a:ext>
            </a:extLst>
          </p:cNvPr>
          <p:cNvGrpSpPr/>
          <p:nvPr/>
        </p:nvGrpSpPr>
        <p:grpSpPr>
          <a:xfrm>
            <a:off x="1478089" y="4386992"/>
            <a:ext cx="2323842" cy="1977150"/>
            <a:chOff x="1524965" y="3843306"/>
            <a:chExt cx="2482951" cy="2112522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2C78769-1B7C-4E54-B53C-E8D8614DD911}"/>
                </a:ext>
              </a:extLst>
            </p:cNvPr>
            <p:cNvSpPr/>
            <p:nvPr/>
          </p:nvSpPr>
          <p:spPr>
            <a:xfrm rot="19000071">
              <a:off x="1677928" y="3843306"/>
              <a:ext cx="1946372" cy="1677907"/>
            </a:xfrm>
            <a:prstGeom prst="triangle">
              <a:avLst/>
            </a:prstGeom>
            <a:noFill/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02CE310-E9F8-4F39-BE0E-48C125B571DB}"/>
                </a:ext>
              </a:extLst>
            </p:cNvPr>
            <p:cNvGrpSpPr/>
            <p:nvPr/>
          </p:nvGrpSpPr>
          <p:grpSpPr>
            <a:xfrm>
              <a:off x="1524965" y="4033487"/>
              <a:ext cx="2482951" cy="1922341"/>
              <a:chOff x="1524965" y="4033487"/>
              <a:chExt cx="2482951" cy="1922341"/>
            </a:xfrm>
          </p:grpSpPr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637C1C69-7C53-48C7-AB34-6DC2ED76EF49}"/>
                  </a:ext>
                </a:extLst>
              </p:cNvPr>
              <p:cNvSpPr/>
              <p:nvPr/>
            </p:nvSpPr>
            <p:spPr>
              <a:xfrm rot="19000071">
                <a:off x="1524965" y="4033487"/>
                <a:ext cx="1946372" cy="1677907"/>
              </a:xfrm>
              <a:prstGeom prst="triangle">
                <a:avLst/>
              </a:prstGeom>
              <a:pattFill prst="pct75">
                <a:fgClr>
                  <a:schemeClr val="accent2"/>
                </a:fgClr>
                <a:bgClr>
                  <a:schemeClr val="tx2">
                    <a:lumMod val="2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이등변 삼각형 2">
                <a:extLst>
                  <a:ext uri="{FF2B5EF4-FFF2-40B4-BE49-F238E27FC236}">
                    <a16:creationId xmlns:a16="http://schemas.microsoft.com/office/drawing/2014/main" id="{AD72C4AE-56BA-4ECB-8699-5BECC449C708}"/>
                  </a:ext>
                </a:extLst>
              </p:cNvPr>
              <p:cNvSpPr/>
              <p:nvPr/>
            </p:nvSpPr>
            <p:spPr>
              <a:xfrm rot="19000071">
                <a:off x="2061544" y="4277921"/>
                <a:ext cx="1946372" cy="1677907"/>
              </a:xfrm>
              <a:prstGeom prst="triangle">
                <a:avLst/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151BBC79-6598-47C7-9F66-6C6454D1B10C}"/>
                  </a:ext>
                </a:extLst>
              </p:cNvPr>
              <p:cNvSpPr/>
              <p:nvPr/>
            </p:nvSpPr>
            <p:spPr>
              <a:xfrm rot="19000071">
                <a:off x="1907682" y="4105812"/>
                <a:ext cx="1946372" cy="1677907"/>
              </a:xfrm>
              <a:prstGeom prst="triangle">
                <a:avLst/>
              </a:prstGeom>
              <a:noFill/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062116-A7F6-42DE-A5F1-4EB71A02C6A9}"/>
              </a:ext>
            </a:extLst>
          </p:cNvPr>
          <p:cNvGrpSpPr/>
          <p:nvPr/>
        </p:nvGrpSpPr>
        <p:grpSpPr>
          <a:xfrm>
            <a:off x="3791413" y="2426324"/>
            <a:ext cx="2062318" cy="1724754"/>
            <a:chOff x="3791412" y="2426323"/>
            <a:chExt cx="2616475" cy="2188205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14F9454-3F8B-4C7D-8A16-E1859B64BAE2}"/>
                </a:ext>
              </a:extLst>
            </p:cNvPr>
            <p:cNvSpPr/>
            <p:nvPr/>
          </p:nvSpPr>
          <p:spPr>
            <a:xfrm rot="929684">
              <a:off x="4002236" y="2498649"/>
              <a:ext cx="2100851" cy="1811079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2D8CD2D-76EC-40F7-8982-8269C4A5A53A}"/>
                </a:ext>
              </a:extLst>
            </p:cNvPr>
            <p:cNvSpPr/>
            <p:nvPr/>
          </p:nvSpPr>
          <p:spPr>
            <a:xfrm rot="929684">
              <a:off x="4154636" y="2651049"/>
              <a:ext cx="2100851" cy="1811079"/>
            </a:xfrm>
            <a:prstGeom prst="triangle">
              <a:avLst/>
            </a:prstGeom>
            <a:pattFill prst="smCheck">
              <a:fgClr>
                <a:schemeClr val="accent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C14BC776-8109-4B9F-8B72-3C0318BDBCAA}"/>
                </a:ext>
              </a:extLst>
            </p:cNvPr>
            <p:cNvSpPr/>
            <p:nvPr/>
          </p:nvSpPr>
          <p:spPr>
            <a:xfrm rot="929684">
              <a:off x="4307036" y="2803449"/>
              <a:ext cx="2100851" cy="1811079"/>
            </a:xfrm>
            <a:prstGeom prst="triangl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BEE7EE8-600E-4678-B468-CBF714E8B5EC}"/>
                </a:ext>
              </a:extLst>
            </p:cNvPr>
            <p:cNvSpPr/>
            <p:nvPr/>
          </p:nvSpPr>
          <p:spPr>
            <a:xfrm rot="929684">
              <a:off x="3791412" y="2426323"/>
              <a:ext cx="2100851" cy="1811079"/>
            </a:xfrm>
            <a:prstGeom prst="triangl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C7B294A-F710-470E-886C-2F1928F8C714}"/>
              </a:ext>
            </a:extLst>
          </p:cNvPr>
          <p:cNvSpPr/>
          <p:nvPr/>
        </p:nvSpPr>
        <p:spPr>
          <a:xfrm rot="19981530">
            <a:off x="4310307" y="1636449"/>
            <a:ext cx="577777" cy="216063"/>
          </a:xfrm>
          <a:prstGeom prst="rtTriangl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2F65AAC4-86C7-4008-B344-25935454EE27}"/>
              </a:ext>
            </a:extLst>
          </p:cNvPr>
          <p:cNvSpPr/>
          <p:nvPr/>
        </p:nvSpPr>
        <p:spPr>
          <a:xfrm rot="8814159">
            <a:off x="4265026" y="1372305"/>
            <a:ext cx="1041017" cy="389294"/>
          </a:xfrm>
          <a:prstGeom prst="rtTriangl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A3BF-385B-4068-899D-AAFF9BCC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1761" r="53786" b="14916"/>
          <a:stretch/>
        </p:blipFill>
        <p:spPr>
          <a:xfrm>
            <a:off x="1905361" y="1628113"/>
            <a:ext cx="2366106" cy="2366106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8D6718-C9CD-454B-82AE-1C1E97A99D0C}"/>
              </a:ext>
            </a:extLst>
          </p:cNvPr>
          <p:cNvSpPr txBox="1"/>
          <p:nvPr/>
        </p:nvSpPr>
        <p:spPr>
          <a:xfrm>
            <a:off x="6403428" y="1429472"/>
            <a:ext cx="2560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프로필 </a:t>
            </a:r>
            <a:r>
              <a:rPr lang="en-US" altLang="ko-KR" sz="3200" dirty="0">
                <a:solidFill>
                  <a:schemeClr val="bg1"/>
                </a:solidFill>
              </a:rPr>
              <a:t>Profile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A3B7F97-D8A5-41C2-BCC0-C82A7A6796DF}"/>
              </a:ext>
            </a:extLst>
          </p:cNvPr>
          <p:cNvCxnSpPr/>
          <p:nvPr/>
        </p:nvCxnSpPr>
        <p:spPr>
          <a:xfrm>
            <a:off x="6403428" y="2139230"/>
            <a:ext cx="5788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6814EF-9965-40D3-8D84-8066C68B1449}"/>
              </a:ext>
            </a:extLst>
          </p:cNvPr>
          <p:cNvSpPr txBox="1"/>
          <p:nvPr/>
        </p:nvSpPr>
        <p:spPr>
          <a:xfrm>
            <a:off x="6454834" y="2359803"/>
            <a:ext cx="1351652" cy="3549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이름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나이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성별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직업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취미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성격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지역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목표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대표 키워드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1EF0B5-9E20-402B-AF50-49A61E917DB9}"/>
              </a:ext>
            </a:extLst>
          </p:cNvPr>
          <p:cNvSpPr/>
          <p:nvPr/>
        </p:nvSpPr>
        <p:spPr>
          <a:xfrm>
            <a:off x="2073005" y="4219785"/>
            <a:ext cx="2030818" cy="6394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51671-E472-4936-B1CB-37DD5E73D7B2}"/>
              </a:ext>
            </a:extLst>
          </p:cNvPr>
          <p:cNvSpPr txBox="1"/>
          <p:nvPr/>
        </p:nvSpPr>
        <p:spPr>
          <a:xfrm>
            <a:off x="2252288" y="430868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핵심 키워드</a:t>
            </a:r>
          </a:p>
        </p:txBody>
      </p:sp>
    </p:spTree>
    <p:extLst>
      <p:ext uri="{BB962C8B-B14F-4D97-AF65-F5344CB8AC3E}">
        <p14:creationId xmlns:p14="http://schemas.microsoft.com/office/powerpoint/2010/main" val="2813652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AA0303-BCD8-43AD-85E7-1DF0E29E6634}"/>
              </a:ext>
            </a:extLst>
          </p:cNvPr>
          <p:cNvSpPr/>
          <p:nvPr/>
        </p:nvSpPr>
        <p:spPr>
          <a:xfrm>
            <a:off x="1447459" y="1084528"/>
            <a:ext cx="3286752" cy="46538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635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870940-ACCD-452F-8918-152ED46B475E}"/>
              </a:ext>
            </a:extLst>
          </p:cNvPr>
          <p:cNvGrpSpPr/>
          <p:nvPr/>
        </p:nvGrpSpPr>
        <p:grpSpPr>
          <a:xfrm>
            <a:off x="380629" y="1806838"/>
            <a:ext cx="1866839" cy="1832690"/>
            <a:chOff x="380629" y="1806838"/>
            <a:chExt cx="1866839" cy="183269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538524FF-D757-4F41-9619-DABE951FEF0C}"/>
                </a:ext>
              </a:extLst>
            </p:cNvPr>
            <p:cNvSpPr/>
            <p:nvPr/>
          </p:nvSpPr>
          <p:spPr>
            <a:xfrm rot="1746714">
              <a:off x="552891" y="2062724"/>
              <a:ext cx="1594884" cy="1374900"/>
            </a:xfrm>
            <a:prstGeom prst="triangle">
              <a:avLst/>
            </a:prstGeom>
            <a:pattFill prst="trellis">
              <a:fgClr>
                <a:schemeClr val="accent1"/>
              </a:fgClr>
              <a:bgClr>
                <a:schemeClr val="tx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00541470-4C31-47CA-926C-14728B4779B8}"/>
                </a:ext>
              </a:extLst>
            </p:cNvPr>
            <p:cNvSpPr/>
            <p:nvPr/>
          </p:nvSpPr>
          <p:spPr>
            <a:xfrm rot="1746714">
              <a:off x="552892" y="1818289"/>
              <a:ext cx="1594884" cy="1374900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0EB389A5-ADE2-4C5F-B384-128E4FE63B48}"/>
                </a:ext>
              </a:extLst>
            </p:cNvPr>
            <p:cNvSpPr/>
            <p:nvPr/>
          </p:nvSpPr>
          <p:spPr>
            <a:xfrm rot="1746714">
              <a:off x="380629" y="180683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59A3C4BE-35CD-450E-9881-349926A9A485}"/>
                </a:ext>
              </a:extLst>
            </p:cNvPr>
            <p:cNvSpPr/>
            <p:nvPr/>
          </p:nvSpPr>
          <p:spPr>
            <a:xfrm rot="1746714">
              <a:off x="652584" y="226462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8E1CB-508E-438A-9B9A-9812ECCD09BE}"/>
              </a:ext>
            </a:extLst>
          </p:cNvPr>
          <p:cNvGrpSpPr/>
          <p:nvPr/>
        </p:nvGrpSpPr>
        <p:grpSpPr>
          <a:xfrm>
            <a:off x="1478089" y="4386992"/>
            <a:ext cx="2323842" cy="1977150"/>
            <a:chOff x="1524965" y="3843306"/>
            <a:chExt cx="2482951" cy="2112522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2C78769-1B7C-4E54-B53C-E8D8614DD911}"/>
                </a:ext>
              </a:extLst>
            </p:cNvPr>
            <p:cNvSpPr/>
            <p:nvPr/>
          </p:nvSpPr>
          <p:spPr>
            <a:xfrm rot="19000071">
              <a:off x="1677928" y="3843306"/>
              <a:ext cx="1946372" cy="1677907"/>
            </a:xfrm>
            <a:prstGeom prst="triangle">
              <a:avLst/>
            </a:prstGeom>
            <a:noFill/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02CE310-E9F8-4F39-BE0E-48C125B571DB}"/>
                </a:ext>
              </a:extLst>
            </p:cNvPr>
            <p:cNvGrpSpPr/>
            <p:nvPr/>
          </p:nvGrpSpPr>
          <p:grpSpPr>
            <a:xfrm>
              <a:off x="1524965" y="4033487"/>
              <a:ext cx="2482951" cy="1922341"/>
              <a:chOff x="1524965" y="4033487"/>
              <a:chExt cx="2482951" cy="1922341"/>
            </a:xfrm>
          </p:grpSpPr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637C1C69-7C53-48C7-AB34-6DC2ED76EF49}"/>
                  </a:ext>
                </a:extLst>
              </p:cNvPr>
              <p:cNvSpPr/>
              <p:nvPr/>
            </p:nvSpPr>
            <p:spPr>
              <a:xfrm rot="19000071">
                <a:off x="1524965" y="4033487"/>
                <a:ext cx="1946372" cy="1677907"/>
              </a:xfrm>
              <a:prstGeom prst="triangle">
                <a:avLst/>
              </a:prstGeom>
              <a:pattFill prst="pct75">
                <a:fgClr>
                  <a:schemeClr val="accent2"/>
                </a:fgClr>
                <a:bgClr>
                  <a:schemeClr val="tx2">
                    <a:lumMod val="2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이등변 삼각형 2">
                <a:extLst>
                  <a:ext uri="{FF2B5EF4-FFF2-40B4-BE49-F238E27FC236}">
                    <a16:creationId xmlns:a16="http://schemas.microsoft.com/office/drawing/2014/main" id="{AD72C4AE-56BA-4ECB-8699-5BECC449C708}"/>
                  </a:ext>
                </a:extLst>
              </p:cNvPr>
              <p:cNvSpPr/>
              <p:nvPr/>
            </p:nvSpPr>
            <p:spPr>
              <a:xfrm rot="19000071">
                <a:off x="2061544" y="4277921"/>
                <a:ext cx="1946372" cy="1677907"/>
              </a:xfrm>
              <a:prstGeom prst="triangle">
                <a:avLst/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151BBC79-6598-47C7-9F66-6C6454D1B10C}"/>
                  </a:ext>
                </a:extLst>
              </p:cNvPr>
              <p:cNvSpPr/>
              <p:nvPr/>
            </p:nvSpPr>
            <p:spPr>
              <a:xfrm rot="19000071">
                <a:off x="1907682" y="4105812"/>
                <a:ext cx="1946372" cy="1677907"/>
              </a:xfrm>
              <a:prstGeom prst="triangle">
                <a:avLst/>
              </a:prstGeom>
              <a:noFill/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062116-A7F6-42DE-A5F1-4EB71A02C6A9}"/>
              </a:ext>
            </a:extLst>
          </p:cNvPr>
          <p:cNvGrpSpPr/>
          <p:nvPr/>
        </p:nvGrpSpPr>
        <p:grpSpPr>
          <a:xfrm>
            <a:off x="3791413" y="2426324"/>
            <a:ext cx="2062318" cy="1724754"/>
            <a:chOff x="3791412" y="2426323"/>
            <a:chExt cx="2616475" cy="2188205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14F9454-3F8B-4C7D-8A16-E1859B64BAE2}"/>
                </a:ext>
              </a:extLst>
            </p:cNvPr>
            <p:cNvSpPr/>
            <p:nvPr/>
          </p:nvSpPr>
          <p:spPr>
            <a:xfrm rot="929684">
              <a:off x="4002236" y="2498649"/>
              <a:ext cx="2100851" cy="1811079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2D8CD2D-76EC-40F7-8982-8269C4A5A53A}"/>
                </a:ext>
              </a:extLst>
            </p:cNvPr>
            <p:cNvSpPr/>
            <p:nvPr/>
          </p:nvSpPr>
          <p:spPr>
            <a:xfrm rot="929684">
              <a:off x="4154636" y="2651049"/>
              <a:ext cx="2100851" cy="1811079"/>
            </a:xfrm>
            <a:prstGeom prst="triangle">
              <a:avLst/>
            </a:prstGeom>
            <a:pattFill prst="smCheck">
              <a:fgClr>
                <a:schemeClr val="accent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C14BC776-8109-4B9F-8B72-3C0318BDBCAA}"/>
                </a:ext>
              </a:extLst>
            </p:cNvPr>
            <p:cNvSpPr/>
            <p:nvPr/>
          </p:nvSpPr>
          <p:spPr>
            <a:xfrm rot="929684">
              <a:off x="4307036" y="2803449"/>
              <a:ext cx="2100851" cy="1811079"/>
            </a:xfrm>
            <a:prstGeom prst="triangl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BEE7EE8-600E-4678-B468-CBF714E8B5EC}"/>
                </a:ext>
              </a:extLst>
            </p:cNvPr>
            <p:cNvSpPr/>
            <p:nvPr/>
          </p:nvSpPr>
          <p:spPr>
            <a:xfrm rot="929684">
              <a:off x="3791412" y="2426323"/>
              <a:ext cx="2100851" cy="1811079"/>
            </a:xfrm>
            <a:prstGeom prst="triangl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C7B294A-F710-470E-886C-2F1928F8C714}"/>
              </a:ext>
            </a:extLst>
          </p:cNvPr>
          <p:cNvSpPr/>
          <p:nvPr/>
        </p:nvSpPr>
        <p:spPr>
          <a:xfrm rot="19981530">
            <a:off x="4310307" y="1636449"/>
            <a:ext cx="577777" cy="216063"/>
          </a:xfrm>
          <a:prstGeom prst="rtTriangl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2F65AAC4-86C7-4008-B344-25935454EE27}"/>
              </a:ext>
            </a:extLst>
          </p:cNvPr>
          <p:cNvSpPr/>
          <p:nvPr/>
        </p:nvSpPr>
        <p:spPr>
          <a:xfrm rot="8814159">
            <a:off x="4265026" y="1372305"/>
            <a:ext cx="1041017" cy="389294"/>
          </a:xfrm>
          <a:prstGeom prst="rtTriangl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A3BF-385B-4068-899D-AAFF9BCC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1761" r="53786" b="14916"/>
          <a:stretch/>
        </p:blipFill>
        <p:spPr>
          <a:xfrm>
            <a:off x="1905361" y="1628113"/>
            <a:ext cx="2366106" cy="2366106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8D6718-C9CD-454B-82AE-1C1E97A99D0C}"/>
              </a:ext>
            </a:extLst>
          </p:cNvPr>
          <p:cNvSpPr txBox="1"/>
          <p:nvPr/>
        </p:nvSpPr>
        <p:spPr>
          <a:xfrm>
            <a:off x="6403428" y="1429472"/>
            <a:ext cx="2560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프로필 </a:t>
            </a:r>
            <a:r>
              <a:rPr lang="en-US" altLang="ko-KR" sz="3200" dirty="0"/>
              <a:t>Profile</a:t>
            </a:r>
            <a:endParaRPr lang="ko-KR" altLang="en-US" sz="32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A3B7F97-D8A5-41C2-BCC0-C82A7A6796DF}"/>
              </a:ext>
            </a:extLst>
          </p:cNvPr>
          <p:cNvCxnSpPr/>
          <p:nvPr/>
        </p:nvCxnSpPr>
        <p:spPr>
          <a:xfrm>
            <a:off x="6403428" y="2139230"/>
            <a:ext cx="5788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6814EF-9965-40D3-8D84-8066C68B1449}"/>
              </a:ext>
            </a:extLst>
          </p:cNvPr>
          <p:cNvSpPr txBox="1"/>
          <p:nvPr/>
        </p:nvSpPr>
        <p:spPr>
          <a:xfrm>
            <a:off x="6454834" y="2359803"/>
            <a:ext cx="1351652" cy="3549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dirty="0">
                <a:latin typeface="+mn-ea"/>
              </a:rPr>
              <a:t>이름</a:t>
            </a:r>
            <a:r>
              <a:rPr lang="en-US" altLang="ko-KR" dirty="0"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+mn-ea"/>
              </a:rPr>
              <a:t>나이</a:t>
            </a:r>
            <a:r>
              <a:rPr lang="en-US" altLang="ko-KR" dirty="0"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+mn-ea"/>
              </a:rPr>
              <a:t>성별</a:t>
            </a:r>
            <a:r>
              <a:rPr lang="en-US" altLang="ko-KR" dirty="0"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+mn-ea"/>
              </a:rPr>
              <a:t>직업</a:t>
            </a:r>
            <a:r>
              <a:rPr lang="en-US" altLang="ko-KR" dirty="0"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+mn-ea"/>
              </a:rPr>
              <a:t>취미</a:t>
            </a:r>
            <a:r>
              <a:rPr lang="en-US" altLang="ko-KR" dirty="0"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+mn-ea"/>
              </a:rPr>
              <a:t>성격</a:t>
            </a:r>
            <a:r>
              <a:rPr lang="en-US" altLang="ko-KR" dirty="0"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+mn-ea"/>
              </a:rPr>
              <a:t>지역</a:t>
            </a:r>
            <a:r>
              <a:rPr lang="en-US" altLang="ko-KR" dirty="0"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+mn-ea"/>
              </a:rPr>
              <a:t>목표</a:t>
            </a:r>
            <a:r>
              <a:rPr lang="en-US" altLang="ko-KR" dirty="0">
                <a:latin typeface="+mn-ea"/>
              </a:rPr>
              <a:t>:</a:t>
            </a:r>
          </a:p>
          <a:p>
            <a:pPr>
              <a:lnSpc>
                <a:spcPct val="140000"/>
              </a:lnSpc>
            </a:pPr>
            <a:r>
              <a:rPr lang="ko-KR" altLang="en-US" dirty="0">
                <a:latin typeface="+mn-ea"/>
              </a:rPr>
              <a:t>대표 키워드</a:t>
            </a:r>
            <a:r>
              <a:rPr lang="en-US" altLang="ko-KR" dirty="0">
                <a:latin typeface="+mn-ea"/>
              </a:rPr>
              <a:t>: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1EF0B5-9E20-402B-AF50-49A61E917DB9}"/>
              </a:ext>
            </a:extLst>
          </p:cNvPr>
          <p:cNvSpPr/>
          <p:nvPr/>
        </p:nvSpPr>
        <p:spPr>
          <a:xfrm>
            <a:off x="2073005" y="4219785"/>
            <a:ext cx="2030818" cy="6394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51671-E472-4936-B1CB-37DD5E73D7B2}"/>
              </a:ext>
            </a:extLst>
          </p:cNvPr>
          <p:cNvSpPr txBox="1"/>
          <p:nvPr/>
        </p:nvSpPr>
        <p:spPr>
          <a:xfrm>
            <a:off x="2252288" y="430868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핵심 키워드</a:t>
            </a:r>
          </a:p>
        </p:txBody>
      </p:sp>
    </p:spTree>
    <p:extLst>
      <p:ext uri="{BB962C8B-B14F-4D97-AF65-F5344CB8AC3E}">
        <p14:creationId xmlns:p14="http://schemas.microsoft.com/office/powerpoint/2010/main" val="1681270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3-2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9AE13E1-B230-4ED8-AAC3-A9AEA02D43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44" y="1932234"/>
            <a:ext cx="7064856" cy="430783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3C5BA1-E6E7-4083-AD23-0FCCD4D5C130}"/>
              </a:ext>
            </a:extLst>
          </p:cNvPr>
          <p:cNvGrpSpPr/>
          <p:nvPr/>
        </p:nvGrpSpPr>
        <p:grpSpPr>
          <a:xfrm>
            <a:off x="1352375" y="2005156"/>
            <a:ext cx="3639397" cy="4161994"/>
            <a:chOff x="1411068" y="1932234"/>
            <a:chExt cx="3639397" cy="41619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BE285A5-4A8C-4A23-BD9D-6E66837FE20F}"/>
                </a:ext>
              </a:extLst>
            </p:cNvPr>
            <p:cNvSpPr/>
            <p:nvPr/>
          </p:nvSpPr>
          <p:spPr>
            <a:xfrm>
              <a:off x="1411068" y="1932234"/>
              <a:ext cx="3639397" cy="41619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543E481-892F-438D-9466-C55FB574EBDF}"/>
                </a:ext>
              </a:extLst>
            </p:cNvPr>
            <p:cNvGrpSpPr/>
            <p:nvPr/>
          </p:nvGrpSpPr>
          <p:grpSpPr>
            <a:xfrm>
              <a:off x="1598322" y="2372109"/>
              <a:ext cx="3250122" cy="3490163"/>
              <a:chOff x="7523313" y="2613993"/>
              <a:chExt cx="4160966" cy="3490163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EDA491-AA7F-4D5D-9C5B-9782B5033EA8}"/>
                  </a:ext>
                </a:extLst>
              </p:cNvPr>
              <p:cNvSpPr txBox="1"/>
              <p:nvPr/>
            </p:nvSpPr>
            <p:spPr>
              <a:xfrm>
                <a:off x="7523313" y="3511459"/>
                <a:ext cx="4160966" cy="25926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ko-KR" altLang="en-US" sz="1400" dirty="0">
                    <a:latin typeface="+mn-ea"/>
                  </a:rPr>
                  <a:t>그리워 멀리 하나에 이름과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무엇인지 별에도 어머니 이름자 </a:t>
                </a:r>
                <a:r>
                  <a:rPr lang="ko-KR" altLang="en-US" sz="1400" dirty="0" err="1">
                    <a:latin typeface="+mn-ea"/>
                  </a:rPr>
                  <a:t>거외다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하나에 슬퍼하는 너무나 위에 된 봅니다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없이 별에도 이름을 나는 풀이 </a:t>
                </a:r>
                <a:r>
                  <a:rPr lang="ko-KR" altLang="en-US" sz="1400" dirty="0" err="1">
                    <a:latin typeface="+mn-ea"/>
                  </a:rPr>
                  <a:t>거외다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부끄러운 시와 계절이 봅니다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나의 묻힌 속의 이웃 하나의 사랑과 </a:t>
                </a:r>
                <a:r>
                  <a:rPr lang="ko-KR" altLang="en-US" sz="1400" dirty="0" err="1">
                    <a:latin typeface="+mn-ea"/>
                  </a:rPr>
                  <a:t>거외다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하나에 위에 강아지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봅니다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새겨지는 별 불러 어머니</a:t>
                </a:r>
                <a:r>
                  <a:rPr lang="en-US" altLang="ko-KR" sz="1400" dirty="0">
                    <a:latin typeface="+mn-ea"/>
                  </a:rPr>
                  <a:t>, </a:t>
                </a:r>
                <a:r>
                  <a:rPr lang="ko-KR" altLang="en-US" sz="1400" dirty="0">
                    <a:latin typeface="+mn-ea"/>
                  </a:rPr>
                  <a:t>이제 것은 별들을 </a:t>
                </a:r>
                <a:r>
                  <a:rPr lang="ko-KR" altLang="en-US" sz="1400" dirty="0" err="1">
                    <a:latin typeface="+mn-ea"/>
                  </a:rPr>
                  <a:t>거외다</a:t>
                </a:r>
                <a:r>
                  <a:rPr lang="en-US" altLang="ko-KR" sz="1400" dirty="0">
                    <a:latin typeface="+mn-ea"/>
                  </a:rPr>
                  <a:t>. </a:t>
                </a:r>
                <a:r>
                  <a:rPr lang="ko-KR" altLang="en-US" sz="1400" dirty="0">
                    <a:latin typeface="+mn-ea"/>
                  </a:rPr>
                  <a:t>된 슬퍼하는 못 별 시인의 사랑과 있습니다</a:t>
                </a:r>
                <a:r>
                  <a:rPr lang="en-US" altLang="ko-KR" sz="1400" dirty="0">
                    <a:latin typeface="+mn-ea"/>
                  </a:rPr>
                  <a:t>. </a:t>
                </a:r>
                <a:endParaRPr lang="ko-KR" altLang="en-US" sz="1400" dirty="0">
                  <a:latin typeface="+mn-ea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3AADF4-FC7F-42B2-9C07-FE586D9C153A}"/>
                  </a:ext>
                </a:extLst>
              </p:cNvPr>
              <p:cNvSpPr txBox="1"/>
              <p:nvPr/>
            </p:nvSpPr>
            <p:spPr>
              <a:xfrm>
                <a:off x="7651111" y="2613993"/>
                <a:ext cx="35672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소제목을 입력하세요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C7C5020-104C-4E3A-A150-7378CEA0F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1113" y="3272726"/>
                <a:ext cx="385620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6293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3-3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EDCB87-BDB6-410D-A3E8-85E5972DDD77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118FAC-8EBA-4575-AA71-E7CCAA558D3A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AC1263-3CD3-4B7B-BCA7-2B89279E17FC}"/>
              </a:ext>
            </a:extLst>
          </p:cNvPr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8E23D5-6A97-4A59-A86A-28772E8B1986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4FE18-7FAF-44CB-B86A-4BE2450DFB38}"/>
              </a:ext>
            </a:extLst>
          </p:cNvPr>
          <p:cNvSpPr/>
          <p:nvPr/>
        </p:nvSpPr>
        <p:spPr>
          <a:xfrm>
            <a:off x="5816600" y="3267977"/>
            <a:ext cx="482600" cy="48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B1B31E-9970-4E4A-9021-FB7F7185E7F6}"/>
              </a:ext>
            </a:extLst>
          </p:cNvPr>
          <p:cNvSpPr txBox="1"/>
          <p:nvPr/>
        </p:nvSpPr>
        <p:spPr>
          <a:xfrm>
            <a:off x="5865029" y="327844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4076D3-874F-4942-B272-D2C4C4DF8B98}"/>
              </a:ext>
            </a:extLst>
          </p:cNvPr>
          <p:cNvSpPr/>
          <p:nvPr/>
        </p:nvSpPr>
        <p:spPr>
          <a:xfrm>
            <a:off x="6773756" y="3267977"/>
            <a:ext cx="482600" cy="48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392F59-8D2B-4672-A21A-9B846D4C803D}"/>
              </a:ext>
            </a:extLst>
          </p:cNvPr>
          <p:cNvSpPr txBox="1"/>
          <p:nvPr/>
        </p:nvSpPr>
        <p:spPr>
          <a:xfrm>
            <a:off x="6777300" y="3283463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DCCE372-9AD5-4083-891C-847DBBC90149}"/>
              </a:ext>
            </a:extLst>
          </p:cNvPr>
          <p:cNvSpPr/>
          <p:nvPr/>
        </p:nvSpPr>
        <p:spPr>
          <a:xfrm>
            <a:off x="5815448" y="4167560"/>
            <a:ext cx="482600" cy="48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BA7AB4-D04A-4EBA-A36D-0D3E59CFF6C6}"/>
              </a:ext>
            </a:extLst>
          </p:cNvPr>
          <p:cNvSpPr txBox="1"/>
          <p:nvPr/>
        </p:nvSpPr>
        <p:spPr>
          <a:xfrm>
            <a:off x="5839649" y="4178027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FAFC94-1878-4A1A-AD1C-8E4A40FFEF60}"/>
              </a:ext>
            </a:extLst>
          </p:cNvPr>
          <p:cNvSpPr/>
          <p:nvPr/>
        </p:nvSpPr>
        <p:spPr>
          <a:xfrm>
            <a:off x="6772604" y="4167559"/>
            <a:ext cx="482600" cy="48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CE4433-1271-414F-9B42-D1B66D5FB954}"/>
              </a:ext>
            </a:extLst>
          </p:cNvPr>
          <p:cNvSpPr txBox="1"/>
          <p:nvPr/>
        </p:nvSpPr>
        <p:spPr>
          <a:xfrm>
            <a:off x="6832254" y="417802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40863C-0987-4E5E-BBDD-085056AAE089}"/>
              </a:ext>
            </a:extLst>
          </p:cNvPr>
          <p:cNvSpPr txBox="1"/>
          <p:nvPr/>
        </p:nvSpPr>
        <p:spPr>
          <a:xfrm>
            <a:off x="1749870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F2A491-0306-4570-A8C1-07CD52329E09}"/>
              </a:ext>
            </a:extLst>
          </p:cNvPr>
          <p:cNvSpPr txBox="1"/>
          <p:nvPr/>
        </p:nvSpPr>
        <p:spPr>
          <a:xfrm>
            <a:off x="9243746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244E5F-3936-4FAC-BD4B-C40F3302EE9B}"/>
              </a:ext>
            </a:extLst>
          </p:cNvPr>
          <p:cNvSpPr txBox="1"/>
          <p:nvPr/>
        </p:nvSpPr>
        <p:spPr>
          <a:xfrm>
            <a:off x="1749870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619180-33B9-46CB-A0FE-6BAA3E034091}"/>
              </a:ext>
            </a:extLst>
          </p:cNvPr>
          <p:cNvSpPr txBox="1"/>
          <p:nvPr/>
        </p:nvSpPr>
        <p:spPr>
          <a:xfrm>
            <a:off x="9243746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708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3-3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157C01D-33F6-490B-8765-AED13057E1CA}"/>
              </a:ext>
            </a:extLst>
          </p:cNvPr>
          <p:cNvGrpSpPr/>
          <p:nvPr/>
        </p:nvGrpSpPr>
        <p:grpSpPr>
          <a:xfrm>
            <a:off x="553025" y="3372731"/>
            <a:ext cx="11099320" cy="3050538"/>
            <a:chOff x="811410" y="3004822"/>
            <a:chExt cx="11099320" cy="3050538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A655D6-1581-4AB7-9455-0B4C8C07B00A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F861DB1-4822-40AB-AA52-3533801F7C11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8DABA95-E5C7-4618-8C8E-E1DF9F9BAD00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B0FD1FE6-F7E8-47D5-B2AB-730F7E4B2371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26877983-6FA0-44D9-ABB4-BAE3073D1517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0880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9214092-A263-454C-904F-80FA22857EA8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3046FCC-614A-495B-8EDC-9CF0CB9CBE4F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1C58B3A-F2D5-48A9-BBA0-EAEAD7A6C6AA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0EEFD85-2974-4702-801A-D2053991E3BF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BE4155F-FFFD-4A42-88D5-7C0A020B548E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A81E4D1-68CC-4C36-9EC5-3BD047724CEE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246FD66-4962-4B16-828D-FAD4C5CD02EA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CB57470B-85BD-42BD-9AB7-40E227D49230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051094C-2054-4122-B08C-177234F3192F}"/>
                </a:ext>
              </a:extLst>
            </p:cNvPr>
            <p:cNvSpPr txBox="1"/>
            <p:nvPr/>
          </p:nvSpPr>
          <p:spPr>
            <a:xfrm>
              <a:off x="152555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1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3DA0E3-B9E6-4409-86C6-149DD2BC4BF6}"/>
                </a:ext>
              </a:extLst>
            </p:cNvPr>
            <p:cNvSpPr txBox="1"/>
            <p:nvPr/>
          </p:nvSpPr>
          <p:spPr>
            <a:xfrm>
              <a:off x="374564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2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9C8FAE-3C3E-42DA-96DF-25B240A2D0CF}"/>
                </a:ext>
              </a:extLst>
            </p:cNvPr>
            <p:cNvSpPr txBox="1"/>
            <p:nvPr/>
          </p:nvSpPr>
          <p:spPr>
            <a:xfrm>
              <a:off x="596573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3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28080EE-42C2-4F03-B263-A4103343161F}"/>
                </a:ext>
              </a:extLst>
            </p:cNvPr>
            <p:cNvSpPr txBox="1"/>
            <p:nvPr/>
          </p:nvSpPr>
          <p:spPr>
            <a:xfrm>
              <a:off x="818582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4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23E4C2-2D3A-4B3D-9FC2-5E941F819453}"/>
                </a:ext>
              </a:extLst>
            </p:cNvPr>
            <p:cNvSpPr txBox="1"/>
            <p:nvPr/>
          </p:nvSpPr>
          <p:spPr>
            <a:xfrm>
              <a:off x="10397901" y="3228944"/>
              <a:ext cx="795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단계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2D12088-D3AC-4552-891A-EE7130852E8D}"/>
              </a:ext>
            </a:extLst>
          </p:cNvPr>
          <p:cNvSpPr/>
          <p:nvPr/>
        </p:nvSpPr>
        <p:spPr>
          <a:xfrm>
            <a:off x="553025" y="1658229"/>
            <a:ext cx="11085950" cy="146303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A66EF6-6A45-4EF5-ACAE-790A6495E3CC}"/>
              </a:ext>
            </a:extLst>
          </p:cNvPr>
          <p:cNvSpPr txBox="1"/>
          <p:nvPr/>
        </p:nvSpPr>
        <p:spPr>
          <a:xfrm>
            <a:off x="2225346" y="2050074"/>
            <a:ext cx="7350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54F4D"/>
                </a:solidFill>
              </a:rPr>
              <a:t>전체 주제 또는 목표를 입력하세요</a:t>
            </a:r>
            <a:r>
              <a:rPr lang="en-US" altLang="ko-KR" sz="4000" dirty="0">
                <a:solidFill>
                  <a:srgbClr val="554F4D"/>
                </a:solidFill>
              </a:rPr>
              <a:t>.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E7F874C-0D05-441C-9C31-1E810D463581}"/>
              </a:ext>
            </a:extLst>
          </p:cNvPr>
          <p:cNvSpPr/>
          <p:nvPr/>
        </p:nvSpPr>
        <p:spPr>
          <a:xfrm>
            <a:off x="560405" y="4777349"/>
            <a:ext cx="4423829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8106A56-740C-41AE-8E9C-1A99A18453D0}"/>
              </a:ext>
            </a:extLst>
          </p:cNvPr>
          <p:cNvSpPr/>
          <p:nvPr/>
        </p:nvSpPr>
        <p:spPr>
          <a:xfrm>
            <a:off x="5013465" y="5201524"/>
            <a:ext cx="6625501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005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45C3FAC-D0F7-44F4-A103-2F940B48EECC}"/>
              </a:ext>
            </a:extLst>
          </p:cNvPr>
          <p:cNvSpPr txBox="1"/>
          <p:nvPr/>
        </p:nvSpPr>
        <p:spPr>
          <a:xfrm>
            <a:off x="4837482" y="3075057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46215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258062-7F76-41CC-816B-AF2FB06E44A2}"/>
              </a:ext>
            </a:extLst>
          </p:cNvPr>
          <p:cNvSpPr/>
          <p:nvPr/>
        </p:nvSpPr>
        <p:spPr>
          <a:xfrm>
            <a:off x="1688785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BA3DF0-4922-4827-B9BD-1415E698B722}"/>
              </a:ext>
            </a:extLst>
          </p:cNvPr>
          <p:cNvSpPr/>
          <p:nvPr/>
        </p:nvSpPr>
        <p:spPr>
          <a:xfrm>
            <a:off x="3098485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EDE2C-E129-4030-92D4-3227A4D22977}"/>
              </a:ext>
            </a:extLst>
          </p:cNvPr>
          <p:cNvSpPr txBox="1"/>
          <p:nvPr/>
        </p:nvSpPr>
        <p:spPr>
          <a:xfrm>
            <a:off x="2024145" y="2234823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B0B7E-2AA4-4458-8110-22CEE62E7FA2}"/>
              </a:ext>
            </a:extLst>
          </p:cNvPr>
          <p:cNvSpPr txBox="1"/>
          <p:nvPr/>
        </p:nvSpPr>
        <p:spPr>
          <a:xfrm>
            <a:off x="3355579" y="2243014"/>
            <a:ext cx="3486852" cy="64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A9D249-6D3F-4BE5-93E0-668F22C54718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9EE469-1F8B-49C0-84E0-8F1B37045B04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902633-F040-49C2-8102-9737493AA9C2}"/>
              </a:ext>
            </a:extLst>
          </p:cNvPr>
          <p:cNvSpPr txBox="1"/>
          <p:nvPr/>
        </p:nvSpPr>
        <p:spPr>
          <a:xfrm>
            <a:off x="2034779" y="3501162"/>
            <a:ext cx="47641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CFD735-978A-4F18-968E-062DDA82352F}"/>
              </a:ext>
            </a:extLst>
          </p:cNvPr>
          <p:cNvSpPr txBox="1"/>
          <p:nvPr/>
        </p:nvSpPr>
        <p:spPr>
          <a:xfrm>
            <a:off x="3355579" y="3541252"/>
            <a:ext cx="348685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6242AF-EC8F-41FF-9487-77F1C5AF049E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055427-5B9E-4033-994B-670877D154D7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C74651-8E18-410F-AA9F-9D4011A291B8}"/>
              </a:ext>
            </a:extLst>
          </p:cNvPr>
          <p:cNvSpPr txBox="1"/>
          <p:nvPr/>
        </p:nvSpPr>
        <p:spPr>
          <a:xfrm>
            <a:off x="2034779" y="482066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2DDA53-DA90-4FCD-B96C-BAB652E0D12C}"/>
              </a:ext>
            </a:extLst>
          </p:cNvPr>
          <p:cNvSpPr txBox="1"/>
          <p:nvPr/>
        </p:nvSpPr>
        <p:spPr>
          <a:xfrm>
            <a:off x="3355579" y="4860753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주제를 입력하세요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2FDE7A0-8015-458C-A8AD-D5AE71CFE6F4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9D04D5-D029-46DD-A950-E76D7182143F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6DC136-8FBF-4569-8A60-584D7DB7D571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1-1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9EC56-BC2E-4FF0-AD7D-7C6C8CDF3EDE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2BC250-5BEA-4CE7-B4E7-FE7A07620926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97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1-2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852EB4-9FAD-43FB-B66A-C4ED35CD02A6}"/>
              </a:ext>
            </a:extLst>
          </p:cNvPr>
          <p:cNvSpPr/>
          <p:nvPr/>
        </p:nvSpPr>
        <p:spPr>
          <a:xfrm>
            <a:off x="1310639" y="1428801"/>
            <a:ext cx="10589989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F46C299-C8AB-440D-8437-7DDAC5C5B7EC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29D2A03-EB40-489E-A759-5BE738003932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546B0B7-DBB5-480D-A375-E72AAA363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638259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683716-7018-4312-82DA-9D7F8FC5A964}"/>
              </a:ext>
            </a:extLst>
          </p:cNvPr>
          <p:cNvSpPr txBox="1"/>
          <p:nvPr/>
        </p:nvSpPr>
        <p:spPr>
          <a:xfrm>
            <a:off x="1530534" y="426340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56539-2485-48D5-B691-EAF2021D455E}"/>
              </a:ext>
            </a:extLst>
          </p:cNvPr>
          <p:cNvSpPr txBox="1"/>
          <p:nvPr/>
        </p:nvSpPr>
        <p:spPr>
          <a:xfrm>
            <a:off x="1548087" y="2020845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9B09F7-7859-4DD0-A791-1B80B3229D70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2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0ED2DA-7886-4541-9549-019DB6F77D62}"/>
              </a:ext>
            </a:extLst>
          </p:cNvPr>
          <p:cNvSpPr/>
          <p:nvPr/>
        </p:nvSpPr>
        <p:spPr>
          <a:xfrm>
            <a:off x="1310640" y="1835372"/>
            <a:ext cx="2041451" cy="4366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5F9074-253C-44E1-8A5E-CBD5BE3EDFE1}"/>
              </a:ext>
            </a:extLst>
          </p:cNvPr>
          <p:cNvSpPr/>
          <p:nvPr/>
        </p:nvSpPr>
        <p:spPr>
          <a:xfrm>
            <a:off x="1310640" y="1835372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E3A2BD-FD0E-4256-8920-33A51629E641}"/>
              </a:ext>
            </a:extLst>
          </p:cNvPr>
          <p:cNvSpPr/>
          <p:nvPr/>
        </p:nvSpPr>
        <p:spPr>
          <a:xfrm>
            <a:off x="9586315" y="1835372"/>
            <a:ext cx="2041451" cy="4366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26C094-2640-4DBC-A635-85774F68FE9B}"/>
              </a:ext>
            </a:extLst>
          </p:cNvPr>
          <p:cNvSpPr/>
          <p:nvPr/>
        </p:nvSpPr>
        <p:spPr>
          <a:xfrm>
            <a:off x="4069198" y="1835372"/>
            <a:ext cx="2041451" cy="4366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11889A-FF0D-4054-8952-E318AAD2F39E}"/>
              </a:ext>
            </a:extLst>
          </p:cNvPr>
          <p:cNvSpPr/>
          <p:nvPr/>
        </p:nvSpPr>
        <p:spPr>
          <a:xfrm>
            <a:off x="6827756" y="1835372"/>
            <a:ext cx="2041451" cy="43664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13BCB7-684A-44DD-B1E2-969332DB1454}"/>
              </a:ext>
            </a:extLst>
          </p:cNvPr>
          <p:cNvSpPr txBox="1"/>
          <p:nvPr/>
        </p:nvSpPr>
        <p:spPr>
          <a:xfrm>
            <a:off x="3559840" y="392137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D1FBFD-1763-482A-8CEC-7E1ADD88DDAE}"/>
              </a:ext>
            </a:extLst>
          </p:cNvPr>
          <p:cNvSpPr txBox="1"/>
          <p:nvPr/>
        </p:nvSpPr>
        <p:spPr>
          <a:xfrm>
            <a:off x="6313662" y="392137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14D1FE-A854-4657-B947-91692C285BC6}"/>
              </a:ext>
            </a:extLst>
          </p:cNvPr>
          <p:cNvSpPr txBox="1"/>
          <p:nvPr/>
        </p:nvSpPr>
        <p:spPr>
          <a:xfrm>
            <a:off x="9067484" y="392137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BE512D-1991-4305-8E8F-2AD73152E3FB}"/>
              </a:ext>
            </a:extLst>
          </p:cNvPr>
          <p:cNvSpPr txBox="1"/>
          <p:nvPr/>
        </p:nvSpPr>
        <p:spPr>
          <a:xfrm>
            <a:off x="1846391" y="199098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41B5F3-741D-4860-9937-E91E6FC0B28F}"/>
              </a:ext>
            </a:extLst>
          </p:cNvPr>
          <p:cNvSpPr/>
          <p:nvPr/>
        </p:nvSpPr>
        <p:spPr>
          <a:xfrm>
            <a:off x="4069197" y="1835372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6A0B98-A80C-4BFC-B396-2875380B36E5}"/>
              </a:ext>
            </a:extLst>
          </p:cNvPr>
          <p:cNvSpPr txBox="1"/>
          <p:nvPr/>
        </p:nvSpPr>
        <p:spPr>
          <a:xfrm>
            <a:off x="4628192" y="199098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9F4B1E-6FAA-40E3-BCF6-349B3F1A59D3}"/>
              </a:ext>
            </a:extLst>
          </p:cNvPr>
          <p:cNvSpPr/>
          <p:nvPr/>
        </p:nvSpPr>
        <p:spPr>
          <a:xfrm>
            <a:off x="6827754" y="1835372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D2767C-BBFF-4707-9E90-AD3702476666}"/>
              </a:ext>
            </a:extLst>
          </p:cNvPr>
          <p:cNvSpPr txBox="1"/>
          <p:nvPr/>
        </p:nvSpPr>
        <p:spPr>
          <a:xfrm>
            <a:off x="7387550" y="199098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85BC45-B208-455A-8180-AC68A697994A}"/>
              </a:ext>
            </a:extLst>
          </p:cNvPr>
          <p:cNvSpPr/>
          <p:nvPr/>
        </p:nvSpPr>
        <p:spPr>
          <a:xfrm>
            <a:off x="9586311" y="1835372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0450D-B1F8-47FA-874F-0CD8630CF26B}"/>
              </a:ext>
            </a:extLst>
          </p:cNvPr>
          <p:cNvSpPr txBox="1"/>
          <p:nvPr/>
        </p:nvSpPr>
        <p:spPr>
          <a:xfrm>
            <a:off x="10137879" y="199098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7FC38A-5897-4ABF-82B4-417C97410B3E}"/>
              </a:ext>
            </a:extLst>
          </p:cNvPr>
          <p:cNvSpPr txBox="1"/>
          <p:nvPr/>
        </p:nvSpPr>
        <p:spPr>
          <a:xfrm>
            <a:off x="1480365" y="3276121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65F6F6-2C4C-4CFC-820F-BF7AB5AF0A46}"/>
              </a:ext>
            </a:extLst>
          </p:cNvPr>
          <p:cNvSpPr txBox="1"/>
          <p:nvPr/>
        </p:nvSpPr>
        <p:spPr>
          <a:xfrm>
            <a:off x="4238923" y="3276121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130CFD-8F4C-4B51-8AC6-D05B300C77F7}"/>
              </a:ext>
            </a:extLst>
          </p:cNvPr>
          <p:cNvSpPr txBox="1"/>
          <p:nvPr/>
        </p:nvSpPr>
        <p:spPr>
          <a:xfrm>
            <a:off x="6997482" y="3276121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D2CDC0-550E-4328-8F61-3C1CA2F1B73F}"/>
              </a:ext>
            </a:extLst>
          </p:cNvPr>
          <p:cNvSpPr txBox="1"/>
          <p:nvPr/>
        </p:nvSpPr>
        <p:spPr>
          <a:xfrm>
            <a:off x="9765588" y="3276121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7E901B6-C3F4-4CAB-822C-C8E0A5CD0151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1939D12-E1EB-4DDE-9103-A172BF4EE83B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4B414A-6DA6-4279-849F-935D4E99C73D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1-3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F8661A-ACC8-4EA2-9047-A91114C67EB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530A6D-C81F-49C9-8A71-9EFAE814B3F9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03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1-4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17247DA7-0181-41B7-A741-D985E4AD3515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6403C56B-B3B4-4570-B2D5-5B4D0D9CA8DB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6927D9F9-F5BD-4563-9198-DDD0BF60EFCC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22069CC-1F21-4BA5-8247-75D55471103C}"/>
              </a:ext>
            </a:extLst>
          </p:cNvPr>
          <p:cNvSpPr txBox="1"/>
          <p:nvPr/>
        </p:nvSpPr>
        <p:spPr>
          <a:xfrm>
            <a:off x="3749338" y="4826593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53955C7-92E3-4AA3-8168-A2EED005EF65}"/>
              </a:ext>
            </a:extLst>
          </p:cNvPr>
          <p:cNvSpPr txBox="1"/>
          <p:nvPr/>
        </p:nvSpPr>
        <p:spPr>
          <a:xfrm>
            <a:off x="6475848" y="4826593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2093057-7FC4-4672-9DAB-8094B0221E9D}"/>
              </a:ext>
            </a:extLst>
          </p:cNvPr>
          <p:cNvSpPr txBox="1"/>
          <p:nvPr/>
        </p:nvSpPr>
        <p:spPr>
          <a:xfrm>
            <a:off x="5118442" y="2824008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00A36C77-3793-4DE2-81C2-B8D28A206C1F}"/>
              </a:ext>
            </a:extLst>
          </p:cNvPr>
          <p:cNvSpPr txBox="1"/>
          <p:nvPr/>
        </p:nvSpPr>
        <p:spPr>
          <a:xfrm>
            <a:off x="923806" y="4813749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31E085E-FD39-40D9-B00D-3D276FDA7F3A}"/>
              </a:ext>
            </a:extLst>
          </p:cNvPr>
          <p:cNvSpPr txBox="1"/>
          <p:nvPr/>
        </p:nvSpPr>
        <p:spPr>
          <a:xfrm>
            <a:off x="8635163" y="481374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7BDAB76-4E5F-4611-B48E-1FD3536581ED}"/>
              </a:ext>
            </a:extLst>
          </p:cNvPr>
          <p:cNvSpPr txBox="1"/>
          <p:nvPr/>
        </p:nvSpPr>
        <p:spPr>
          <a:xfrm>
            <a:off x="7608920" y="2081931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21030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207D05-BFFA-4FEE-9F22-FA3BE5AC224D}"/>
              </a:ext>
            </a:extLst>
          </p:cNvPr>
          <p:cNvSpPr/>
          <p:nvPr/>
        </p:nvSpPr>
        <p:spPr>
          <a:xfrm>
            <a:off x="1310640" y="1480800"/>
            <a:ext cx="4862623" cy="50783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6" name="차트 15">
                <a:extLst>
                  <a:ext uri="{FF2B5EF4-FFF2-40B4-BE49-F238E27FC236}">
                    <a16:creationId xmlns:a16="http://schemas.microsoft.com/office/drawing/2014/main" id="{84A1CD33-E8C1-4153-BD80-8460C2798A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74843660"/>
                  </p:ext>
                </p:extLst>
              </p:nvPr>
            </p:nvGraphicFramePr>
            <p:xfrm>
              <a:off x="1458786" y="1807512"/>
              <a:ext cx="4545064" cy="451611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6" name="차트 15">
                <a:extLst>
                  <a:ext uri="{FF2B5EF4-FFF2-40B4-BE49-F238E27FC236}">
                    <a16:creationId xmlns:a16="http://schemas.microsoft.com/office/drawing/2014/main" id="{84A1CD33-E8C1-4153-BD80-8460C2798A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786" y="1807512"/>
                <a:ext cx="4545064" cy="4516115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7BC2D97-DA7A-4F5B-B9D8-BBD6FD64F9B5}"/>
              </a:ext>
            </a:extLst>
          </p:cNvPr>
          <p:cNvSpPr txBox="1"/>
          <p:nvPr/>
        </p:nvSpPr>
        <p:spPr>
          <a:xfrm>
            <a:off x="6504263" y="3591469"/>
            <a:ext cx="5270520" cy="273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/>
              <a:t>그리워 멀리 하나에 이름과</a:t>
            </a:r>
            <a:r>
              <a:rPr lang="en-US" altLang="ko-KR" sz="1600" dirty="0"/>
              <a:t>, </a:t>
            </a:r>
            <a:r>
              <a:rPr lang="ko-KR" altLang="en-US" sz="1600" dirty="0"/>
              <a:t>무엇인지 별에도 어머니 이름자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슬퍼하는 너무나 위에 된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없이 별에도 이름을 나는 풀이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부끄러운 시와 계절이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나의 묻힌 속의 이웃 하나의 사랑과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위에 강아지</a:t>
            </a:r>
            <a:r>
              <a:rPr lang="en-US" altLang="ko-KR" sz="1600" dirty="0"/>
              <a:t>, </a:t>
            </a:r>
            <a:r>
              <a:rPr lang="ko-KR" altLang="en-US" sz="1600" dirty="0"/>
              <a:t>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새겨지는 별 불러 어머니</a:t>
            </a:r>
            <a:r>
              <a:rPr lang="en-US" altLang="ko-KR" sz="1600" dirty="0"/>
              <a:t>, </a:t>
            </a:r>
            <a:r>
              <a:rPr lang="ko-KR" altLang="en-US" sz="1600" dirty="0"/>
              <a:t>이제 것은 별들을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된 슬퍼하는 못 별 시인의 사랑과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멀리 그러나 이런 겨울이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풀이 별 </a:t>
            </a:r>
            <a:r>
              <a:rPr lang="ko-KR" altLang="en-US" sz="1600" dirty="0" err="1"/>
              <a:t>라이너</a:t>
            </a:r>
            <a:r>
              <a:rPr lang="ko-KR" altLang="en-US" sz="1600" dirty="0"/>
              <a:t> 쓸쓸함과 버리었습니다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차 나는 청춘이 이네들은 언덕 이런 멀리 하나에 봅니다</a:t>
            </a:r>
            <a:r>
              <a:rPr lang="en-US" altLang="ko-KR" sz="1600" dirty="0"/>
              <a:t>.</a:t>
            </a:r>
            <a:r>
              <a:rPr lang="ko-KR" altLang="en-US" sz="1600" dirty="0"/>
              <a:t> 어머니 한 헤는 내일 계절이 까닭입니다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463C0-7973-4866-9010-151FC267E55C}"/>
              </a:ext>
            </a:extLst>
          </p:cNvPr>
          <p:cNvSpPr txBox="1"/>
          <p:nvPr/>
        </p:nvSpPr>
        <p:spPr>
          <a:xfrm>
            <a:off x="6504263" y="2705686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72D0654-B555-4B66-B392-E8F9C5594CBC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616172-43BC-43CC-8F3F-C4C8380C67D5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DEDAB-075F-4492-ADBA-40480BF888AB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BB6C8-C223-415E-9619-0A614E947EC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1-5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805A30-84A8-4B78-A82B-6B7033672717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D4F692-4FFD-4B42-B588-5C70E17A8AD2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74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C1110-00AA-450F-AA65-6310CC047923}"/>
              </a:ext>
            </a:extLst>
          </p:cNvPr>
          <p:cNvCxnSpPr>
            <a:cxnSpLocks/>
          </p:cNvCxnSpPr>
          <p:nvPr/>
        </p:nvCxnSpPr>
        <p:spPr>
          <a:xfrm>
            <a:off x="1310640" y="1179298"/>
            <a:ext cx="10881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C2105-67BA-41E4-9D51-32A39FE1006D}"/>
              </a:ext>
            </a:extLst>
          </p:cNvPr>
          <p:cNvSpPr txBox="1"/>
          <p:nvPr/>
        </p:nvSpPr>
        <p:spPr>
          <a:xfrm>
            <a:off x="1310640" y="149562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2767-4314-46F1-AEDF-07C8F739EFEE}"/>
              </a:ext>
            </a:extLst>
          </p:cNvPr>
          <p:cNvSpPr txBox="1"/>
          <p:nvPr/>
        </p:nvSpPr>
        <p:spPr>
          <a:xfrm>
            <a:off x="95692" y="124661"/>
            <a:ext cx="81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1-6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CB637-085C-4771-8482-79DC6AC815C3}"/>
              </a:ext>
            </a:extLst>
          </p:cNvPr>
          <p:cNvSpPr txBox="1"/>
          <p:nvPr/>
        </p:nvSpPr>
        <p:spPr>
          <a:xfrm>
            <a:off x="1310640" y="763761"/>
            <a:ext cx="8561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adipisicing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218B4FD-59D6-495A-8E67-E20C5D707644}"/>
              </a:ext>
            </a:extLst>
          </p:cNvPr>
          <p:cNvCxnSpPr>
            <a:cxnSpLocks/>
          </p:cNvCxnSpPr>
          <p:nvPr/>
        </p:nvCxnSpPr>
        <p:spPr>
          <a:xfrm>
            <a:off x="1483360" y="3042797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3C07EE4-5A49-4AE8-9A84-3086EDC89913}"/>
              </a:ext>
            </a:extLst>
          </p:cNvPr>
          <p:cNvCxnSpPr>
            <a:cxnSpLocks/>
          </p:cNvCxnSpPr>
          <p:nvPr/>
        </p:nvCxnSpPr>
        <p:spPr>
          <a:xfrm>
            <a:off x="1483360" y="489361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0F0EC8-E085-41B4-B007-A1DE2476D9F8}"/>
              </a:ext>
            </a:extLst>
          </p:cNvPr>
          <p:cNvGrpSpPr/>
          <p:nvPr/>
        </p:nvGrpSpPr>
        <p:grpSpPr>
          <a:xfrm>
            <a:off x="1521112" y="1396696"/>
            <a:ext cx="10533032" cy="1511617"/>
            <a:chOff x="1537048" y="1513659"/>
            <a:chExt cx="10533032" cy="15116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66AAC1-3D08-46D7-9145-F4B842F9A855}"/>
                </a:ext>
              </a:extLst>
            </p:cNvPr>
            <p:cNvSpPr txBox="1"/>
            <p:nvPr/>
          </p:nvSpPr>
          <p:spPr>
            <a:xfrm>
              <a:off x="1537048" y="155982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001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6CB578-CA86-49FF-B47F-37A3EB29C493}"/>
                </a:ext>
              </a:extLst>
            </p:cNvPr>
            <p:cNvSpPr txBox="1"/>
            <p:nvPr/>
          </p:nvSpPr>
          <p:spPr>
            <a:xfrm>
              <a:off x="2387653" y="1559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&gt;&gt;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046280-F173-468F-9ED3-FCA59DF41359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F87669-4575-4813-A4D7-FE502FAAAD89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봄이 아무 아스라히 한 추억과 묻힌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이름자 별빛이 써 같이 별 시와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이름자 된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내일 써 별 책상을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묻힌 했던 별 말 봄이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다 위에 그리워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봄이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헤일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딴은 별 무덤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이름과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비둘기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못 까닭입니다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노새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라이너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가을 위에도 하나에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프랑시스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가득 버리었습니다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F36D4A7-BD88-4F39-8058-D94956AD7EE2}"/>
              </a:ext>
            </a:extLst>
          </p:cNvPr>
          <p:cNvGrpSpPr/>
          <p:nvPr/>
        </p:nvGrpSpPr>
        <p:grpSpPr>
          <a:xfrm>
            <a:off x="1521112" y="3217475"/>
            <a:ext cx="10533032" cy="1511617"/>
            <a:chOff x="1537048" y="1513659"/>
            <a:chExt cx="10533032" cy="151161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87DE0-3B2E-4A76-9AD7-EC29347EA40D}"/>
                </a:ext>
              </a:extLst>
            </p:cNvPr>
            <p:cNvSpPr txBox="1"/>
            <p:nvPr/>
          </p:nvSpPr>
          <p:spPr>
            <a:xfrm>
              <a:off x="1537048" y="155982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002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2321BF-4FDB-4BC4-AA07-D2DC195771B2}"/>
                </a:ext>
              </a:extLst>
            </p:cNvPr>
            <p:cNvSpPr txBox="1"/>
            <p:nvPr/>
          </p:nvSpPr>
          <p:spPr>
            <a:xfrm>
              <a:off x="2387653" y="1559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&gt;&gt;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47015-261C-4D09-98EA-C70D6A191EAE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0D8B1D-4BCF-400D-A8B4-0BFEC359F4D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봄이 아무 아스라히 한 추억과 묻힌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이름자 별빛이 써 같이 별 시와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이름자 된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내일 써 별 책상을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묻힌 했던 별 말 봄이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다 위에 그리워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봄이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헤일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딴은 별 무덤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이름과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비둘기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못 까닭입니다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노새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라이너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가을 위에도 하나에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프랑시스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가득 버리었습니다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90EFA9C-5D96-43A7-B8BD-7AC568A898EF}"/>
              </a:ext>
            </a:extLst>
          </p:cNvPr>
          <p:cNvGrpSpPr/>
          <p:nvPr/>
        </p:nvGrpSpPr>
        <p:grpSpPr>
          <a:xfrm>
            <a:off x="1521112" y="5078894"/>
            <a:ext cx="10533032" cy="1511617"/>
            <a:chOff x="1537048" y="1513659"/>
            <a:chExt cx="10533032" cy="15116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44EE1A-2CFD-4C2B-A2DD-EAFACA3439FD}"/>
                </a:ext>
              </a:extLst>
            </p:cNvPr>
            <p:cNvSpPr txBox="1"/>
            <p:nvPr/>
          </p:nvSpPr>
          <p:spPr>
            <a:xfrm>
              <a:off x="1537048" y="155982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003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05F2EE-FD17-422E-9452-00CA60C109D8}"/>
                </a:ext>
              </a:extLst>
            </p:cNvPr>
            <p:cNvSpPr txBox="1"/>
            <p:nvPr/>
          </p:nvSpPr>
          <p:spPr>
            <a:xfrm>
              <a:off x="2387653" y="1559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&gt;&gt;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7C617-53B1-46AE-B216-160E8D724F89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06882F-54FA-4467-81B5-67C6B1B16238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봄이 아무 아스라히 한 추억과 묻힌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이름자 별빛이 써 같이 별 시와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이름자 된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내일 써 별 책상을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묻힌 했던 별 말 봄이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릴케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다 위에 그리워 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봄이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헤일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딴은 별 무덤 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이름과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비둘기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못 까닭입니다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노새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라이너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가을 위에도 하나에 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프랑시스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가득 버리었습니다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8E5DF-D4E0-4D01-BCC0-AB8C09F53FB4}"/>
              </a:ext>
            </a:extLst>
          </p:cNvPr>
          <p:cNvSpPr/>
          <p:nvPr/>
        </p:nvSpPr>
        <p:spPr>
          <a:xfrm>
            <a:off x="1" y="1091561"/>
            <a:ext cx="131064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8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08">
      <a:dk1>
        <a:sysClr val="windowText" lastClr="000000"/>
      </a:dk1>
      <a:lt1>
        <a:sysClr val="window" lastClr="FFFFFF"/>
      </a:lt1>
      <a:dk2>
        <a:srgbClr val="333F4F"/>
      </a:dk2>
      <a:lt2>
        <a:srgbClr val="E7E6E6"/>
      </a:lt2>
      <a:accent1>
        <a:srgbClr val="FBC0BC"/>
      </a:accent1>
      <a:accent2>
        <a:srgbClr val="BEE5E0"/>
      </a:accent2>
      <a:accent3>
        <a:srgbClr val="FFE4CD"/>
      </a:accent3>
      <a:accent4>
        <a:srgbClr val="97C0D4"/>
      </a:accent4>
      <a:accent5>
        <a:srgbClr val="D9CECF"/>
      </a:accent5>
      <a:accent6>
        <a:srgbClr val="616F85"/>
      </a:accent6>
      <a:hlink>
        <a:srgbClr val="262F3B"/>
      </a:hlink>
      <a:folHlink>
        <a:srgbClr val="262F3B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1719</Words>
  <Application>Microsoft Office PowerPoint</Application>
  <PresentationFormat>와이드스크린</PresentationFormat>
  <Paragraphs>243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G마켓 산스 TTF Bold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29</cp:revision>
  <dcterms:created xsi:type="dcterms:W3CDTF">2020-06-08T00:43:32Z</dcterms:created>
  <dcterms:modified xsi:type="dcterms:W3CDTF">2020-06-08T04:16:09Z</dcterms:modified>
</cp:coreProperties>
</file>